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847" r:id="rId5"/>
  </p:sldMasterIdLst>
  <p:notesMasterIdLst>
    <p:notesMasterId r:id="rId29"/>
  </p:notesMasterIdLst>
  <p:handoutMasterIdLst>
    <p:handoutMasterId r:id="rId30"/>
  </p:handoutMasterIdLst>
  <p:sldIdLst>
    <p:sldId id="2145706433" r:id="rId6"/>
    <p:sldId id="386" r:id="rId7"/>
    <p:sldId id="374" r:id="rId8"/>
    <p:sldId id="343" r:id="rId9"/>
    <p:sldId id="2234" r:id="rId10"/>
    <p:sldId id="394" r:id="rId11"/>
    <p:sldId id="2145706445" r:id="rId12"/>
    <p:sldId id="2145706450" r:id="rId13"/>
    <p:sldId id="2145706446" r:id="rId14"/>
    <p:sldId id="2145706447" r:id="rId15"/>
    <p:sldId id="2145706388" r:id="rId16"/>
    <p:sldId id="2145706448" r:id="rId17"/>
    <p:sldId id="2145706394" r:id="rId18"/>
    <p:sldId id="388" r:id="rId19"/>
    <p:sldId id="2145706449" r:id="rId20"/>
    <p:sldId id="2145706442" r:id="rId21"/>
    <p:sldId id="2145706444" r:id="rId22"/>
    <p:sldId id="2145706443" r:id="rId23"/>
    <p:sldId id="2145706424" r:id="rId24"/>
    <p:sldId id="2145706439" r:id="rId25"/>
    <p:sldId id="2145706453" r:id="rId26"/>
    <p:sldId id="2145706393" r:id="rId27"/>
    <p:sldId id="2305" r:id="rId2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020" userDrawn="1">
          <p15:clr>
            <a:srgbClr val="A4A3A4"/>
          </p15:clr>
        </p15:guide>
        <p15:guide id="3" pos="5520" userDrawn="1">
          <p15:clr>
            <a:srgbClr val="A4A3A4"/>
          </p15:clr>
        </p15:guide>
        <p15:guide id="4" pos="2880" userDrawn="1">
          <p15:clr>
            <a:srgbClr val="A4A3A4"/>
          </p15:clr>
        </p15:guide>
        <p15:guide id="5" pos="2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9CA514-52CC-03B9-CABF-367CAC9A74ED}" name="Alex Campos" initials="AC" userId="Alex Campos" providerId="None"/>
  <p188:author id="{27E3D39A-9097-CFBA-C947-583C5C3C1878}" name="Julie Dower" initials="JD" userId="S::julie.dower@vensure.com::8d2818cc-cbb2-4498-aae1-434b4b4b902d" providerId="AD"/>
  <p188:author id="{D677D3D1-D866-1F6C-F8B9-2C2EFA0AD8BB}" name="Julie Dower" initials="JD" userId="S::Julie.Dower@vensure.com::8d2818cc-cbb2-4498-aae1-434b4b4b902d"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B"/>
    <a:srgbClr val="FF6D22"/>
    <a:srgbClr val="69BE28"/>
    <a:srgbClr val="160E07"/>
    <a:srgbClr val="170E08"/>
    <a:srgbClr val="A0E2F1"/>
    <a:srgbClr val="FFFFFF"/>
    <a:srgbClr val="000000"/>
    <a:srgbClr val="00A5B5"/>
    <a:srgbClr val="3B008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DBBB3B-B5FF-2044-BBBF-ACD1E95CFA29}" v="499" dt="2025-11-04T05:21:40.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23"/>
    <p:restoredTop sz="96143" autoAdjust="0"/>
  </p:normalViewPr>
  <p:slideViewPr>
    <p:cSldViewPr snapToGrid="0">
      <p:cViewPr varScale="1">
        <p:scale>
          <a:sx n="144" d="100"/>
          <a:sy n="144" d="100"/>
        </p:scale>
        <p:origin x="912" y="488"/>
      </p:cViewPr>
      <p:guideLst>
        <p:guide orient="horz" pos="1020"/>
        <p:guide pos="5520"/>
        <p:guide pos="2880"/>
        <p:guide pos="2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i Mian" userId="c7aea23b-207a-4861-8af3-2f25a7bcb54e" providerId="ADAL" clId="{99954906-6FDB-5670-A5B7-4E22B60B5AFC}"/>
    <pc:docChg chg="undo custSel delSld modSld">
      <pc:chgData name="Sami Mian" userId="c7aea23b-207a-4861-8af3-2f25a7bcb54e" providerId="ADAL" clId="{99954906-6FDB-5670-A5B7-4E22B60B5AFC}" dt="2025-11-04T05:29:00.781" v="729" actId="5793"/>
      <pc:docMkLst>
        <pc:docMk/>
      </pc:docMkLst>
      <pc:sldChg chg="modSp mod">
        <pc:chgData name="Sami Mian" userId="c7aea23b-207a-4861-8af3-2f25a7bcb54e" providerId="ADAL" clId="{99954906-6FDB-5670-A5B7-4E22B60B5AFC}" dt="2025-11-04T05:29:00.781" v="729" actId="5793"/>
        <pc:sldMkLst>
          <pc:docMk/>
          <pc:sldMk cId="513526740" sldId="2145706393"/>
        </pc:sldMkLst>
        <pc:spChg chg="mod">
          <ac:chgData name="Sami Mian" userId="c7aea23b-207a-4861-8af3-2f25a7bcb54e" providerId="ADAL" clId="{99954906-6FDB-5670-A5B7-4E22B60B5AFC}" dt="2025-11-04T05:29:00.781" v="729" actId="5793"/>
          <ac:spMkLst>
            <pc:docMk/>
            <pc:sldMk cId="513526740" sldId="2145706393"/>
            <ac:spMk id="12" creationId="{E6CAD6CB-DB5C-67DD-E5F3-720DC5070913}"/>
          </ac:spMkLst>
        </pc:spChg>
      </pc:sldChg>
      <pc:sldChg chg="modSp modNotesTx">
        <pc:chgData name="Sami Mian" userId="c7aea23b-207a-4861-8af3-2f25a7bcb54e" providerId="ADAL" clId="{99954906-6FDB-5670-A5B7-4E22B60B5AFC}" dt="2025-11-04T05:21:40.737" v="638" actId="20577"/>
        <pc:sldMkLst>
          <pc:docMk/>
          <pc:sldMk cId="3447173179" sldId="2145706445"/>
        </pc:sldMkLst>
        <pc:spChg chg="mod">
          <ac:chgData name="Sami Mian" userId="c7aea23b-207a-4861-8af3-2f25a7bcb54e" providerId="ADAL" clId="{99954906-6FDB-5670-A5B7-4E22B60B5AFC}" dt="2025-11-04T05:21:40.737" v="638" actId="20577"/>
          <ac:spMkLst>
            <pc:docMk/>
            <pc:sldMk cId="3447173179" sldId="2145706445"/>
            <ac:spMk id="16" creationId="{B4253AD9-D7F2-C37E-4DE0-844252013917}"/>
          </ac:spMkLst>
        </pc:spChg>
        <pc:spChg chg="mod">
          <ac:chgData name="Sami Mian" userId="c7aea23b-207a-4861-8af3-2f25a7bcb54e" providerId="ADAL" clId="{99954906-6FDB-5670-A5B7-4E22B60B5AFC}" dt="2025-11-04T05:21:34.442" v="637" actId="20577"/>
          <ac:spMkLst>
            <pc:docMk/>
            <pc:sldMk cId="3447173179" sldId="2145706445"/>
            <ac:spMk id="18" creationId="{63B3AB40-D5B9-3846-63F8-97DDB7DC7E65}"/>
          </ac:spMkLst>
        </pc:spChg>
      </pc:sldChg>
      <pc:sldChg chg="modSp mod">
        <pc:chgData name="Sami Mian" userId="c7aea23b-207a-4861-8af3-2f25a7bcb54e" providerId="ADAL" clId="{99954906-6FDB-5670-A5B7-4E22B60B5AFC}" dt="2025-11-04T05:22:44.501" v="646" actId="20577"/>
        <pc:sldMkLst>
          <pc:docMk/>
          <pc:sldMk cId="167506020" sldId="2145706448"/>
        </pc:sldMkLst>
        <pc:spChg chg="mod">
          <ac:chgData name="Sami Mian" userId="c7aea23b-207a-4861-8af3-2f25a7bcb54e" providerId="ADAL" clId="{99954906-6FDB-5670-A5B7-4E22B60B5AFC}" dt="2025-11-04T05:22:44.501" v="646" actId="20577"/>
          <ac:spMkLst>
            <pc:docMk/>
            <pc:sldMk cId="167506020" sldId="2145706448"/>
            <ac:spMk id="12" creationId="{65B276C6-DDBA-B393-9705-4B6FAD58BFA3}"/>
          </ac:spMkLst>
        </pc:spChg>
      </pc:sldChg>
      <pc:sldChg chg="addSp modSp mod">
        <pc:chgData name="Sami Mian" userId="c7aea23b-207a-4861-8af3-2f25a7bcb54e" providerId="ADAL" clId="{99954906-6FDB-5670-A5B7-4E22B60B5AFC}" dt="2025-10-31T02:53:58.483" v="97" actId="20577"/>
        <pc:sldMkLst>
          <pc:docMk/>
          <pc:sldMk cId="930950739" sldId="2145706450"/>
        </pc:sldMkLst>
        <pc:spChg chg="mod">
          <ac:chgData name="Sami Mian" userId="c7aea23b-207a-4861-8af3-2f25a7bcb54e" providerId="ADAL" clId="{99954906-6FDB-5670-A5B7-4E22B60B5AFC}" dt="2025-10-31T02:52:02.147" v="66" actId="20577"/>
          <ac:spMkLst>
            <pc:docMk/>
            <pc:sldMk cId="930950739" sldId="2145706450"/>
            <ac:spMk id="4" creationId="{7DA7FF84-9109-284E-FBCD-1DAB2BED6773}"/>
          </ac:spMkLst>
        </pc:spChg>
        <pc:spChg chg="mod">
          <ac:chgData name="Sami Mian" userId="c7aea23b-207a-4861-8af3-2f25a7bcb54e" providerId="ADAL" clId="{99954906-6FDB-5670-A5B7-4E22B60B5AFC}" dt="2025-10-31T02:53:06.173" v="81" actId="20577"/>
          <ac:spMkLst>
            <pc:docMk/>
            <pc:sldMk cId="930950739" sldId="2145706450"/>
            <ac:spMk id="5" creationId="{1816646B-7D4F-4A03-21E0-DED750BCD2BB}"/>
          </ac:spMkLst>
        </pc:spChg>
        <pc:spChg chg="mod">
          <ac:chgData name="Sami Mian" userId="c7aea23b-207a-4861-8af3-2f25a7bcb54e" providerId="ADAL" clId="{99954906-6FDB-5670-A5B7-4E22B60B5AFC}" dt="2025-10-31T02:53:58.483" v="97" actId="20577"/>
          <ac:spMkLst>
            <pc:docMk/>
            <pc:sldMk cId="930950739" sldId="2145706450"/>
            <ac:spMk id="6" creationId="{5DFB8E93-6272-E374-EC2F-0F648081150C}"/>
          </ac:spMkLst>
        </pc:spChg>
      </pc:sldChg>
      <pc:sldChg chg="modSp del mod modAnim">
        <pc:chgData name="Sami Mian" userId="c7aea23b-207a-4861-8af3-2f25a7bcb54e" providerId="ADAL" clId="{99954906-6FDB-5670-A5B7-4E22B60B5AFC}" dt="2025-11-04T05:25:14.635" v="647" actId="2696"/>
        <pc:sldMkLst>
          <pc:docMk/>
          <pc:sldMk cId="583126555" sldId="2145706451"/>
        </pc:sldMkLst>
      </pc:sldChg>
    </pc:docChg>
  </pc:docChgLst>
  <pc:docChgLst>
    <pc:chgData name="Tom Lindsay" userId="7bb89080-63f6-4a3f-a797-a213cee3742f" providerId="ADAL" clId="{DAA55456-15C4-45FD-9459-751E1366F5B2}"/>
    <pc:docChg chg="undo custSel addSld modSld">
      <pc:chgData name="Tom Lindsay" userId="7bb89080-63f6-4a3f-a797-a213cee3742f" providerId="ADAL" clId="{DAA55456-15C4-45FD-9459-751E1366F5B2}" dt="2025-10-30T22:00:02.898" v="325" actId="1440"/>
      <pc:docMkLst>
        <pc:docMk/>
      </pc:docMkLst>
      <pc:sldChg chg="modNotesTx">
        <pc:chgData name="Tom Lindsay" userId="7bb89080-63f6-4a3f-a797-a213cee3742f" providerId="ADAL" clId="{DAA55456-15C4-45FD-9459-751E1366F5B2}" dt="2025-10-30T21:45:09.746" v="71" actId="20577"/>
        <pc:sldMkLst>
          <pc:docMk/>
          <pc:sldMk cId="1039463717" sldId="388"/>
        </pc:sldMkLst>
      </pc:sldChg>
      <pc:sldChg chg="modSp">
        <pc:chgData name="Tom Lindsay" userId="7bb89080-63f6-4a3f-a797-a213cee3742f" providerId="ADAL" clId="{DAA55456-15C4-45FD-9459-751E1366F5B2}" dt="2025-10-30T21:55:29.052" v="292" actId="120"/>
        <pc:sldMkLst>
          <pc:docMk/>
          <pc:sldMk cId="1701922074" sldId="2145706439"/>
        </pc:sldMkLst>
        <pc:spChg chg="mod">
          <ac:chgData name="Tom Lindsay" userId="7bb89080-63f6-4a3f-a797-a213cee3742f" providerId="ADAL" clId="{DAA55456-15C4-45FD-9459-751E1366F5B2}" dt="2025-10-30T21:55:29.052" v="292" actId="120"/>
          <ac:spMkLst>
            <pc:docMk/>
            <pc:sldMk cId="1701922074" sldId="2145706439"/>
            <ac:spMk id="7" creationId="{8F014EEA-D8F8-350E-1BB0-1E481496BB5E}"/>
          </ac:spMkLst>
        </pc:spChg>
      </pc:sldChg>
      <pc:sldChg chg="modNotesTx">
        <pc:chgData name="Tom Lindsay" userId="7bb89080-63f6-4a3f-a797-a213cee3742f" providerId="ADAL" clId="{DAA55456-15C4-45FD-9459-751E1366F5B2}" dt="2025-10-30T21:47:55.685" v="253" actId="20577"/>
        <pc:sldMkLst>
          <pc:docMk/>
          <pc:sldMk cId="513455836" sldId="2145706442"/>
        </pc:sldMkLst>
      </pc:sldChg>
      <pc:sldChg chg="addSp delSp mod modNotesTx">
        <pc:chgData name="Tom Lindsay" userId="7bb89080-63f6-4a3f-a797-a213cee3742f" providerId="ADAL" clId="{DAA55456-15C4-45FD-9459-751E1366F5B2}" dt="2025-10-30T21:49:23.976" v="268" actId="20577"/>
        <pc:sldMkLst>
          <pc:docMk/>
          <pc:sldMk cId="3655820918" sldId="2145706444"/>
        </pc:sldMkLst>
      </pc:sldChg>
      <pc:sldChg chg="modSp mod">
        <pc:chgData name="Tom Lindsay" userId="7bb89080-63f6-4a3f-a797-a213cee3742f" providerId="ADAL" clId="{DAA55456-15C4-45FD-9459-751E1366F5B2}" dt="2025-10-30T21:36:03.098" v="0" actId="20577"/>
        <pc:sldMkLst>
          <pc:docMk/>
          <pc:sldMk cId="167506020" sldId="2145706448"/>
        </pc:sldMkLst>
        <pc:spChg chg="mod">
          <ac:chgData name="Tom Lindsay" userId="7bb89080-63f6-4a3f-a797-a213cee3742f" providerId="ADAL" clId="{DAA55456-15C4-45FD-9459-751E1366F5B2}" dt="2025-10-30T21:36:03.098" v="0" actId="20577"/>
          <ac:spMkLst>
            <pc:docMk/>
            <pc:sldMk cId="167506020" sldId="2145706448"/>
            <ac:spMk id="12" creationId="{65B276C6-DDBA-B393-9705-4B6FAD58BFA3}"/>
          </ac:spMkLst>
        </pc:spChg>
      </pc:sldChg>
      <pc:sldChg chg="modNotesTx">
        <pc:chgData name="Tom Lindsay" userId="7bb89080-63f6-4a3f-a797-a213cee3742f" providerId="ADAL" clId="{DAA55456-15C4-45FD-9459-751E1366F5B2}" dt="2025-10-30T21:47:14.669" v="252" actId="20577"/>
        <pc:sldMkLst>
          <pc:docMk/>
          <pc:sldMk cId="2205283408" sldId="2145706449"/>
        </pc:sldMkLst>
      </pc:sldChg>
      <pc:sldChg chg="addSp delSp modSp new mod modClrScheme chgLayout">
        <pc:chgData name="Tom Lindsay" userId="7bb89080-63f6-4a3f-a797-a213cee3742f" providerId="ADAL" clId="{DAA55456-15C4-45FD-9459-751E1366F5B2}" dt="2025-10-30T21:41:44.971" v="70" actId="20577"/>
        <pc:sldMkLst>
          <pc:docMk/>
          <pc:sldMk cId="930950739" sldId="2145706450"/>
        </pc:sldMkLst>
        <pc:spChg chg="add mod ord">
          <ac:chgData name="Tom Lindsay" userId="7bb89080-63f6-4a3f-a797-a213cee3742f" providerId="ADAL" clId="{DAA55456-15C4-45FD-9459-751E1366F5B2}" dt="2025-10-30T21:41:44.971" v="70" actId="20577"/>
          <ac:spMkLst>
            <pc:docMk/>
            <pc:sldMk cId="930950739" sldId="2145706450"/>
            <ac:spMk id="4" creationId="{7DA7FF84-9109-284E-FBCD-1DAB2BED6773}"/>
          </ac:spMkLst>
        </pc:spChg>
        <pc:spChg chg="add mod ord">
          <ac:chgData name="Tom Lindsay" userId="7bb89080-63f6-4a3f-a797-a213cee3742f" providerId="ADAL" clId="{DAA55456-15C4-45FD-9459-751E1366F5B2}" dt="2025-10-30T21:41:28.387" v="52" actId="20577"/>
          <ac:spMkLst>
            <pc:docMk/>
            <pc:sldMk cId="930950739" sldId="2145706450"/>
            <ac:spMk id="5" creationId="{1816646B-7D4F-4A03-21E0-DED750BCD2BB}"/>
          </ac:spMkLst>
        </pc:spChg>
        <pc:spChg chg="add mod ord">
          <ac:chgData name="Tom Lindsay" userId="7bb89080-63f6-4a3f-a797-a213cee3742f" providerId="ADAL" clId="{DAA55456-15C4-45FD-9459-751E1366F5B2}" dt="2025-10-30T21:41:30.873" v="54" actId="20577"/>
          <ac:spMkLst>
            <pc:docMk/>
            <pc:sldMk cId="930950739" sldId="2145706450"/>
            <ac:spMk id="6" creationId="{5DFB8E93-6272-E374-EC2F-0F648081150C}"/>
          </ac:spMkLst>
        </pc:spChg>
      </pc:sldChg>
    </pc:docChg>
  </pc:docChgLst>
  <pc:docChgLst>
    <pc:chgData name="Mauriah Lamia" userId="2d0ee6c0-4ddc-4aa5-84db-f0432bde2b6f" providerId="ADAL" clId="{82048DF2-47CC-4B4F-83E9-1AD36821F4FB}"/>
    <pc:docChg chg="undo custSel addSld delSld modSld">
      <pc:chgData name="Mauriah Lamia" userId="2d0ee6c0-4ddc-4aa5-84db-f0432bde2b6f" providerId="ADAL" clId="{82048DF2-47CC-4B4F-83E9-1AD36821F4FB}" dt="2025-10-31T13:54:27.570" v="281" actId="478"/>
      <pc:docMkLst>
        <pc:docMk/>
      </pc:docMkLst>
      <pc:sldChg chg="delSp mod">
        <pc:chgData name="Mauriah Lamia" userId="2d0ee6c0-4ddc-4aa5-84db-f0432bde2b6f" providerId="ADAL" clId="{82048DF2-47CC-4B4F-83E9-1AD36821F4FB}" dt="2025-10-31T13:54:27.570" v="281" actId="478"/>
        <pc:sldMkLst>
          <pc:docMk/>
          <pc:sldMk cId="2964169199" sldId="2305"/>
        </pc:sldMkLst>
      </pc:sldChg>
      <pc:sldChg chg="modSp mod">
        <pc:chgData name="Mauriah Lamia" userId="2d0ee6c0-4ddc-4aa5-84db-f0432bde2b6f" providerId="ADAL" clId="{82048DF2-47CC-4B4F-83E9-1AD36821F4FB}" dt="2025-10-31T13:54:10.875" v="279" actId="14100"/>
        <pc:sldMkLst>
          <pc:docMk/>
          <pc:sldMk cId="513526740" sldId="2145706393"/>
        </pc:sldMkLst>
        <pc:spChg chg="mod">
          <ac:chgData name="Mauriah Lamia" userId="2d0ee6c0-4ddc-4aa5-84db-f0432bde2b6f" providerId="ADAL" clId="{82048DF2-47CC-4B4F-83E9-1AD36821F4FB}" dt="2025-10-31T13:54:10.875" v="279" actId="14100"/>
          <ac:spMkLst>
            <pc:docMk/>
            <pc:sldMk cId="513526740" sldId="2145706393"/>
            <ac:spMk id="12" creationId="{E6CAD6CB-DB5C-67DD-E5F3-720DC5070913}"/>
          </ac:spMkLst>
        </pc:spChg>
      </pc:sldChg>
      <pc:sldChg chg="modSp mod">
        <pc:chgData name="Mauriah Lamia" userId="2d0ee6c0-4ddc-4aa5-84db-f0432bde2b6f" providerId="ADAL" clId="{82048DF2-47CC-4B4F-83E9-1AD36821F4FB}" dt="2025-10-30T18:32:06.314" v="0" actId="20577"/>
        <pc:sldMkLst>
          <pc:docMk/>
          <pc:sldMk cId="2535675603" sldId="2145706443"/>
        </pc:sldMkLst>
        <pc:spChg chg="mod">
          <ac:chgData name="Mauriah Lamia" userId="2d0ee6c0-4ddc-4aa5-84db-f0432bde2b6f" providerId="ADAL" clId="{82048DF2-47CC-4B4F-83E9-1AD36821F4FB}" dt="2025-10-30T18:32:06.314" v="0" actId="20577"/>
          <ac:spMkLst>
            <pc:docMk/>
            <pc:sldMk cId="2535675603" sldId="2145706443"/>
            <ac:spMk id="6" creationId="{65B29F9B-D13C-1D1F-7398-89852A4DE8BA}"/>
          </ac:spMkLst>
        </pc:spChg>
      </pc:sldChg>
      <pc:sldChg chg="modSp">
        <pc:chgData name="Mauriah Lamia" userId="2d0ee6c0-4ddc-4aa5-84db-f0432bde2b6f" providerId="ADAL" clId="{82048DF2-47CC-4B4F-83E9-1AD36821F4FB}" dt="2025-10-31T13:14:27.771" v="12" actId="20577"/>
        <pc:sldMkLst>
          <pc:docMk/>
          <pc:sldMk cId="3447173179" sldId="2145706445"/>
        </pc:sldMkLst>
        <pc:spChg chg="mod">
          <ac:chgData name="Mauriah Lamia" userId="2d0ee6c0-4ddc-4aa5-84db-f0432bde2b6f" providerId="ADAL" clId="{82048DF2-47CC-4B4F-83E9-1AD36821F4FB}" dt="2025-10-31T13:14:27.771" v="12" actId="20577"/>
          <ac:spMkLst>
            <pc:docMk/>
            <pc:sldMk cId="3447173179" sldId="2145706445"/>
            <ac:spMk id="18" creationId="{63B3AB40-D5B9-3846-63F8-97DDB7DC7E65}"/>
          </ac:spMkLst>
        </pc:spChg>
      </pc:sldChg>
      <pc:sldChg chg="delSp modSp mod">
        <pc:chgData name="Mauriah Lamia" userId="2d0ee6c0-4ddc-4aa5-84db-f0432bde2b6f" providerId="ADAL" clId="{82048DF2-47CC-4B4F-83E9-1AD36821F4FB}" dt="2025-10-31T13:10:47.361" v="11" actId="5793"/>
        <pc:sldMkLst>
          <pc:docMk/>
          <pc:sldMk cId="930950739" sldId="2145706450"/>
        </pc:sldMkLst>
        <pc:spChg chg="mod">
          <ac:chgData name="Mauriah Lamia" userId="2d0ee6c0-4ddc-4aa5-84db-f0432bde2b6f" providerId="ADAL" clId="{82048DF2-47CC-4B4F-83E9-1AD36821F4FB}" dt="2025-10-31T13:10:47.361" v="11" actId="5793"/>
          <ac:spMkLst>
            <pc:docMk/>
            <pc:sldMk cId="930950739" sldId="2145706450"/>
            <ac:spMk id="5" creationId="{1816646B-7D4F-4A03-21E0-DED750BCD2BB}"/>
          </ac:spMkLst>
        </pc:spChg>
        <pc:spChg chg="mod">
          <ac:chgData name="Mauriah Lamia" userId="2d0ee6c0-4ddc-4aa5-84db-f0432bde2b6f" providerId="ADAL" clId="{82048DF2-47CC-4B4F-83E9-1AD36821F4FB}" dt="2025-10-31T13:09:39.363" v="7" actId="113"/>
          <ac:spMkLst>
            <pc:docMk/>
            <pc:sldMk cId="930950739" sldId="2145706450"/>
            <ac:spMk id="6" creationId="{5DFB8E93-6272-E374-EC2F-0F648081150C}"/>
          </ac:spMkLst>
        </pc:spChg>
      </pc:sldChg>
      <pc:sldChg chg="addSp delSp modSp new mod">
        <pc:chgData name="Mauriah Lamia" userId="2d0ee6c0-4ddc-4aa5-84db-f0432bde2b6f" providerId="ADAL" clId="{82048DF2-47CC-4B4F-83E9-1AD36821F4FB}" dt="2025-10-31T13:53:34.509" v="277" actId="255"/>
        <pc:sldMkLst>
          <pc:docMk/>
          <pc:sldMk cId="2646514678" sldId="2145706453"/>
        </pc:sldMkLst>
        <pc:spChg chg="mod">
          <ac:chgData name="Mauriah Lamia" userId="2d0ee6c0-4ddc-4aa5-84db-f0432bde2b6f" providerId="ADAL" clId="{82048DF2-47CC-4B4F-83E9-1AD36821F4FB}" dt="2025-10-31T13:53:34.509" v="277" actId="255"/>
          <ac:spMkLst>
            <pc:docMk/>
            <pc:sldMk cId="2646514678" sldId="2145706453"/>
            <ac:spMk id="3" creationId="{79F8D7FC-48B0-9EC7-9DBC-3F09B8636CD3}"/>
          </ac:spMkLst>
        </pc:spChg>
        <pc:spChg chg="mod">
          <ac:chgData name="Mauriah Lamia" userId="2d0ee6c0-4ddc-4aa5-84db-f0432bde2b6f" providerId="ADAL" clId="{82048DF2-47CC-4B4F-83E9-1AD36821F4FB}" dt="2025-10-31T13:53:20.684" v="275" actId="1076"/>
          <ac:spMkLst>
            <pc:docMk/>
            <pc:sldMk cId="2646514678" sldId="2145706453"/>
            <ac:spMk id="4" creationId="{133B9385-CEF7-8857-1CCE-ED17BB00D9AD}"/>
          </ac:spMkLst>
        </pc:spChg>
        <pc:picChg chg="add mod">
          <ac:chgData name="Mauriah Lamia" userId="2d0ee6c0-4ddc-4aa5-84db-f0432bde2b6f" providerId="ADAL" clId="{82048DF2-47CC-4B4F-83E9-1AD36821F4FB}" dt="2025-10-31T13:53:01.162" v="270" actId="27614"/>
          <ac:picMkLst>
            <pc:docMk/>
            <pc:sldMk cId="2646514678" sldId="2145706453"/>
            <ac:picMk id="7" creationId="{AA04A702-95AE-813D-A29D-A2A7B24E662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1CE93F-AACE-2549-8EA5-C195E02A5EFA}" type="slidenum">
              <a:rPr lang="en-US" smtClean="0"/>
              <a:t>‹#›</a:t>
            </a:fld>
            <a:endParaRPr lang="en-US"/>
          </a:p>
        </p:txBody>
      </p:sp>
    </p:spTree>
    <p:extLst>
      <p:ext uri="{BB962C8B-B14F-4D97-AF65-F5344CB8AC3E}">
        <p14:creationId xmlns:p14="http://schemas.microsoft.com/office/powerpoint/2010/main" val="3858782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917C35-5DD3-664E-BF78-E6A0455D11AB}"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9AE40-3CA6-2149-BC27-B0A8ADC6FAAA}" type="slidenum">
              <a:rPr lang="en-US" smtClean="0"/>
              <a:t>‹#›</a:t>
            </a:fld>
            <a:endParaRPr lang="en-US"/>
          </a:p>
        </p:txBody>
      </p:sp>
    </p:spTree>
    <p:extLst>
      <p:ext uri="{BB962C8B-B14F-4D97-AF65-F5344CB8AC3E}">
        <p14:creationId xmlns:p14="http://schemas.microsoft.com/office/powerpoint/2010/main" val="248729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vlpubs.nist.gov/nistpubs/ai/nist.ai.100-1.pdf?utm_source=chatgpt.com"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anthropic.com/research/agentic-misalignment?utm_source=chatgpt.com" TargetMode="External"/><Relationship Id="rId4" Type="http://schemas.openxmlformats.org/officeDocument/2006/relationships/hyperlink" Target="https://www.techradar.com/computing/artificial-intelligence/love-and-hate-tech-pros-overwhelmingly-like-ai-agents-but-view-them-as-a-growing-security-risk?utm_source=chatgpt.com"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40peterdiamandis/videos?utm_source=chatgpt.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ightfold.ai/wp-content/uploads/hr_future_of_ai_and_recruitment_technologies_report-1.pdf?utm_source=chatgpt.com"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ibm.com/products/watsonx-orchestrate?utm_source=chatgpt.com" TargetMode="External"/><Relationship Id="rId4" Type="http://schemas.openxmlformats.org/officeDocument/2006/relationships/hyperlink" Target="https://chronus.com/blog/artificial-intelligence-for-human-resources-managers?utm_source=chatgpt.com"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g0CaNTs5DaI&amp;utm_source=chatgpt.co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youtube.com/%40peterdiamandis/videos?utm_source=chatgpt.co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echradar.com/pro/american-companies-have-invested-billions-in-ai-initiatives-but-have-basically-nothing-to-show-for-it?utm_source=chatgpt.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icrosoft.com/en-us/worklab/work-trend-index/will-ai-fix-work?utm_source=chatgpt.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ibm.com/products/watsonx-orchestrate?utm_source=chatgpt.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makes the workforce dynamic… is it the location, the development or evolution of their skills,</a:t>
            </a:r>
          </a:p>
          <a:p>
            <a:endParaRPr lang="en-US"/>
          </a:p>
          <a:p>
            <a:r>
              <a:rPr lang="en-US"/>
              <a:t>Perhaps it’s the mindset that drives their interaction, the relationship, and workflow connection points?</a:t>
            </a:r>
          </a:p>
          <a:p>
            <a:endParaRPr lang="en-US"/>
          </a:p>
          <a:p>
            <a:r>
              <a:rPr lang="en-US"/>
              <a:t>When and where does HR lean in the Organizational Design process?</a:t>
            </a:r>
          </a:p>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1</a:t>
            </a:fld>
            <a:endParaRPr lang="en-US"/>
          </a:p>
        </p:txBody>
      </p:sp>
    </p:spTree>
    <p:extLst>
      <p:ext uri="{BB962C8B-B14F-4D97-AF65-F5344CB8AC3E}">
        <p14:creationId xmlns:p14="http://schemas.microsoft.com/office/powerpoint/2010/main" val="1884653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34D76-E0C3-897B-78F8-2597BB296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79543A-5F38-FEB1-84D4-0D54B5C23D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C33BDE-0373-AE64-8E6C-70342648CCC8}"/>
              </a:ext>
            </a:extLst>
          </p:cNvPr>
          <p:cNvSpPr>
            <a:spLocks noGrp="1"/>
          </p:cNvSpPr>
          <p:nvPr>
            <p:ph type="body" idx="1"/>
          </p:nvPr>
        </p:nvSpPr>
        <p:spPr/>
        <p:txBody>
          <a:bodyPr/>
          <a:lstStyle/>
          <a:p>
            <a:endParaRPr lang="en-US" dirty="0"/>
          </a:p>
          <a:p>
            <a:r>
              <a:rPr lang="en-US" b="1"/>
              <a:t>Script:</a:t>
            </a:r>
          </a:p>
          <a:p>
            <a:r>
              <a:rPr lang="en-US"/>
              <a:t>“Agentic AI can go off the rails without controls—objective drift, tool misuse, data exfiltration, and prompt-injection are real threats. Treat agents as identities: provision access like a user, rotate credentials, and continuously monitor actions. Build against the NIST AI Risk Management Framework and require vendors to show alignment with it.” (</a:t>
            </a:r>
            <a:r>
              <a:rPr lang="en-US">
                <a:hlinkClick r:id="rId3" tooltip="https://nvlpubs.nist.gov/nistpubs/ai/nist.ai.100-1.pdf?utm_source=chatgpt.com"/>
              </a:rPr>
              <a:t>NIST Publications</a:t>
            </a:r>
            <a:r>
              <a:rPr lang="en-US"/>
              <a:t>)</a:t>
            </a:r>
          </a:p>
          <a:p>
            <a:endParaRPr lang="en-US" b="1"/>
          </a:p>
          <a:p>
            <a:r>
              <a:rPr lang="en-US" b="1"/>
              <a:t>Evidence to share:</a:t>
            </a:r>
            <a:r>
              <a:rPr lang="en-US"/>
              <a:t> “Security orgs report unintended agent actions and low policy maturity across enterprises—governance must catch up.” (</a:t>
            </a:r>
            <a:r>
              <a:rPr lang="en-US">
                <a:hlinkClick r:id="rId4" tooltip="https://www.techradar.com/computing/artificial-intelligence/love-and-hate-tech-pros-overwhelmingly-like-ai-agents-but-view-them-as-a-growing-security-risk?utm_source=chatgpt.com"/>
              </a:rPr>
              <a:t>TechRadar</a:t>
            </a:r>
            <a:r>
              <a:rPr lang="en-US"/>
              <a:t>)</a:t>
            </a:r>
          </a:p>
          <a:p>
            <a:endParaRPr lang="en-US" b="1"/>
          </a:p>
          <a:p>
            <a:r>
              <a:rPr lang="en-US" b="1"/>
              <a:t>Emerging research:</a:t>
            </a:r>
            <a:r>
              <a:rPr lang="en-US"/>
              <a:t> “</a:t>
            </a:r>
            <a:r>
              <a:rPr lang="en-US" err="1"/>
              <a:t>Anthropic’s</a:t>
            </a:r>
            <a:r>
              <a:rPr lang="en-US"/>
              <a:t> ‘agentic misalignment’ work highlights how models can choose harmful actions without explicit prompting—reminder that human override isn’t optional.” (</a:t>
            </a:r>
            <a:r>
              <a:rPr lang="en-US">
                <a:hlinkClick r:id="rId5" tooltip="https://www.anthropic.com/research/agentic-misalignment?utm_source=chatgpt.com"/>
              </a:rPr>
              <a:t>Anthropic</a:t>
            </a:r>
            <a:r>
              <a:rPr lang="en-US"/>
              <a:t>)</a:t>
            </a:r>
          </a:p>
          <a:p>
            <a:endParaRPr lang="en-US" dirty="0"/>
          </a:p>
        </p:txBody>
      </p:sp>
      <p:sp>
        <p:nvSpPr>
          <p:cNvPr id="4" name="Slide Number Placeholder 3">
            <a:extLst>
              <a:ext uri="{FF2B5EF4-FFF2-40B4-BE49-F238E27FC236}">
                <a16:creationId xmlns:a16="http://schemas.microsoft.com/office/drawing/2014/main" id="{B921A052-DCBE-DF4C-76A2-2E6644B88B19}"/>
              </a:ext>
            </a:extLst>
          </p:cNvPr>
          <p:cNvSpPr>
            <a:spLocks noGrp="1"/>
          </p:cNvSpPr>
          <p:nvPr>
            <p:ph type="sldNum" sz="quarter" idx="5"/>
          </p:nvPr>
        </p:nvSpPr>
        <p:spPr/>
        <p:txBody>
          <a:bodyPr/>
          <a:lstStyle/>
          <a:p>
            <a:fld id="{DBA9AE40-3CA6-2149-BC27-B0A8ADC6FAAA}" type="slidenum">
              <a:rPr lang="en-US" smtClean="0"/>
              <a:t>17</a:t>
            </a:fld>
            <a:endParaRPr lang="en-US"/>
          </a:p>
        </p:txBody>
      </p:sp>
    </p:spTree>
    <p:extLst>
      <p:ext uri="{BB962C8B-B14F-4D97-AF65-F5344CB8AC3E}">
        <p14:creationId xmlns:p14="http://schemas.microsoft.com/office/powerpoint/2010/main" val="2135540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3157A-E485-B52B-5C55-C5349EF12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60B29-296A-9B8D-FC0B-94656256F9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44251E-BB49-46D9-57B5-D2A205FB0949}"/>
              </a:ext>
            </a:extLst>
          </p:cNvPr>
          <p:cNvSpPr>
            <a:spLocks noGrp="1"/>
          </p:cNvSpPr>
          <p:nvPr>
            <p:ph type="body" idx="1"/>
          </p:nvPr>
        </p:nvSpPr>
        <p:spPr/>
        <p:txBody>
          <a:bodyPr/>
          <a:lstStyle/>
          <a:p>
            <a:endParaRPr lang="en-US" dirty="0"/>
          </a:p>
          <a:p>
            <a:r>
              <a:rPr lang="en-US" b="1"/>
              <a:t>Script:</a:t>
            </a:r>
            <a:br>
              <a:rPr lang="en-US"/>
            </a:br>
            <a:r>
              <a:rPr lang="en-US"/>
              <a:t>“On ASI, reasonable experts disagree on timing, but the direction is exponential—capability jumps compress planning cycles. For HR, that means scenario planning now: skills re-mapping every quarter, severance/reskilling reserves, role design that pairs humans with agents, and ethics triggers for surveillance or performance automation.” (</a:t>
            </a:r>
            <a:r>
              <a:rPr lang="en-US">
                <a:hlinkClick r:id="rId3" tooltip="https://www.youtube.com/%40peterdiamandis/videos?utm_source=chatgpt.com"/>
              </a:rPr>
              <a:t>YouTube</a:t>
            </a:r>
            <a:r>
              <a:rPr lang="en-US"/>
              <a:t>)</a:t>
            </a:r>
          </a:p>
          <a:p>
            <a:r>
              <a:rPr lang="en-US" b="1"/>
              <a:t>Leadership move:</a:t>
            </a:r>
            <a:r>
              <a:rPr lang="en-US"/>
              <a:t> “Publish your ‘human-at-the-center’ principles, define tasks off-limits to AI, and create a standing AI Safety Council with HR, Legal, Security.”</a:t>
            </a:r>
          </a:p>
          <a:p>
            <a:endParaRPr lang="en-US" dirty="0"/>
          </a:p>
        </p:txBody>
      </p:sp>
      <p:sp>
        <p:nvSpPr>
          <p:cNvPr id="4" name="Slide Number Placeholder 3">
            <a:extLst>
              <a:ext uri="{FF2B5EF4-FFF2-40B4-BE49-F238E27FC236}">
                <a16:creationId xmlns:a16="http://schemas.microsoft.com/office/drawing/2014/main" id="{DF8731DF-2AEE-B61D-9E27-29000BA78761}"/>
              </a:ext>
            </a:extLst>
          </p:cNvPr>
          <p:cNvSpPr>
            <a:spLocks noGrp="1"/>
          </p:cNvSpPr>
          <p:nvPr>
            <p:ph type="sldNum" sz="quarter" idx="5"/>
          </p:nvPr>
        </p:nvSpPr>
        <p:spPr/>
        <p:txBody>
          <a:bodyPr/>
          <a:lstStyle/>
          <a:p>
            <a:fld id="{DBA9AE40-3CA6-2149-BC27-B0A8ADC6FAAA}" type="slidenum">
              <a:rPr lang="en-US" smtClean="0"/>
              <a:t>18</a:t>
            </a:fld>
            <a:endParaRPr lang="en-US"/>
          </a:p>
        </p:txBody>
      </p:sp>
    </p:spTree>
    <p:extLst>
      <p:ext uri="{BB962C8B-B14F-4D97-AF65-F5344CB8AC3E}">
        <p14:creationId xmlns:p14="http://schemas.microsoft.com/office/powerpoint/2010/main" val="1199204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0CA2C-8AF4-F146-BA2E-3CE71BB4E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3EDB6D-D334-342F-6556-0E9636FE3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04BC84-FB0C-D7A7-843E-C3DFCBD3DA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b="1"/>
              <a:t>Recruiting (Today):</a:t>
            </a:r>
            <a:r>
              <a:rPr lang="en-US"/>
              <a:t> Skills-based ranking, structured outreach, interview scheduling → measurable cycle-time cuts. </a:t>
            </a:r>
            <a:r>
              <a:rPr lang="en-US" b="1"/>
              <a:t>Hype:</a:t>
            </a:r>
            <a:r>
              <a:rPr lang="en-US"/>
              <a:t> ‘One-click hiring.’ Demand auditable criteria &amp; fairness testing. (</a:t>
            </a:r>
            <a:r>
              <a:rPr lang="en-US">
                <a:hlinkClick r:id="rId3" tooltip="https://eightfold.ai/wp-content/uploads/hr_future_of_ai_and_recruitment_technologies_report-1.pdf?utm_source=chatgpt.com"/>
              </a:rPr>
              <a:t>Eightfold</a:t>
            </a:r>
            <a:r>
              <a:rPr lang="en-US"/>
              <a:t>)</a:t>
            </a:r>
          </a:p>
          <a:p>
            <a:r>
              <a:rPr lang="en-US" b="1"/>
              <a:t>Ask-HR (Today):</a:t>
            </a:r>
            <a:r>
              <a:rPr lang="en-US"/>
              <a:t> Policy-aware chat + ticket deflection with human handoff. </a:t>
            </a:r>
            <a:r>
              <a:rPr lang="en-US" b="1"/>
              <a:t>Hype:</a:t>
            </a:r>
            <a:r>
              <a:rPr lang="en-US"/>
              <a:t> ‘Zero-human HR.’ Keep humans in the loop.</a:t>
            </a:r>
          </a:p>
          <a:p>
            <a:r>
              <a:rPr lang="en-US" b="1"/>
              <a:t>L&amp;D (Today):</a:t>
            </a:r>
            <a:r>
              <a:rPr lang="en-US"/>
              <a:t> Personalized paths from role/behavior data. </a:t>
            </a:r>
            <a:r>
              <a:rPr lang="en-US" b="1"/>
              <a:t>Hype:</a:t>
            </a:r>
            <a:r>
              <a:rPr lang="en-US"/>
              <a:t> ‘Replace managers with coaches.’ Use AI as a copilot. (</a:t>
            </a:r>
            <a:r>
              <a:rPr lang="en-US" err="1">
                <a:hlinkClick r:id="rId4" tooltip="https://chronus.com/blog/artificial-intelligence-for-human-resources-managers?utm_source=chatgpt.com"/>
              </a:rPr>
              <a:t>Chronus</a:t>
            </a:r>
            <a:r>
              <a:rPr lang="en-US"/>
              <a:t>)</a:t>
            </a:r>
          </a:p>
          <a:p>
            <a:r>
              <a:rPr lang="en-US" b="1"/>
              <a:t>Agentic Orchestration (Soon-to-standard):</a:t>
            </a:r>
            <a:r>
              <a:rPr lang="en-US"/>
              <a:t> Secure multi-tool workflows with governance (e.g., IBM </a:t>
            </a:r>
            <a:r>
              <a:rPr lang="en-US" err="1"/>
              <a:t>watsonx</a:t>
            </a:r>
            <a:r>
              <a:rPr lang="en-US"/>
              <a:t> Orchestrate). (</a:t>
            </a:r>
            <a:r>
              <a:rPr lang="en-US">
                <a:hlinkClick r:id="rId5" tooltip="https://www.ibm.com/products/watsonx-orchestrate?utm_source=chatgpt.com"/>
              </a:rPr>
              <a:t>IBM</a:t>
            </a:r>
            <a:r>
              <a:rPr lang="en-US"/>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3A4D3303-30EF-A897-C8E3-BF74B61DF760}"/>
              </a:ext>
            </a:extLst>
          </p:cNvPr>
          <p:cNvSpPr>
            <a:spLocks noGrp="1"/>
          </p:cNvSpPr>
          <p:nvPr>
            <p:ph type="sldNum" sz="quarter" idx="5"/>
          </p:nvPr>
        </p:nvSpPr>
        <p:spPr/>
        <p:txBody>
          <a:bodyPr/>
          <a:lstStyle/>
          <a:p>
            <a:fld id="{DBA9AE40-3CA6-2149-BC27-B0A8ADC6FAAA}" type="slidenum">
              <a:rPr lang="en-US" smtClean="0"/>
              <a:t>19</a:t>
            </a:fld>
            <a:endParaRPr lang="en-US"/>
          </a:p>
        </p:txBody>
      </p:sp>
    </p:spTree>
    <p:extLst>
      <p:ext uri="{BB962C8B-B14F-4D97-AF65-F5344CB8AC3E}">
        <p14:creationId xmlns:p14="http://schemas.microsoft.com/office/powerpoint/2010/main" val="2923886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68486-2808-6E27-279E-4CFFFF398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4BC2BF-3BD4-B8A4-298A-2D7695A57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C7253-B3C9-7685-232B-4ACDF04AA3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a:t>
            </a:r>
            <a:br>
              <a:rPr lang="en-US"/>
            </a:br>
            <a:r>
              <a:rPr lang="en-US"/>
              <a:t>“IBM’s lens: trust first—governance, transparency, and risk controls before scale. Diamandis’ lens: think exponentially—pilot where upside is 10x, not 10%. Combine both: small, well-governed pilots that you can scale quickly when data proves value.” (</a:t>
            </a:r>
            <a:r>
              <a:rPr lang="en-US">
                <a:hlinkClick r:id="rId3" tooltip="https://www.youtube.com/watch?v=g0cants5dai&amp;utm_source=chatgpt.com"/>
              </a:rPr>
              <a:t>YouTube</a:t>
            </a:r>
            <a:r>
              <a:rPr lang="en-US"/>
              <a:t>) (</a:t>
            </a:r>
            <a:r>
              <a:rPr lang="en-US">
                <a:hlinkClick r:id="rId4" tooltip="https://www.youtube.com/%40peterdiamandis/videos?utm_source=chatgpt.com"/>
              </a:rPr>
              <a:t>YouTube</a:t>
            </a:r>
            <a:r>
              <a:rPr lang="en-US"/>
              <a:t>)</a:t>
            </a:r>
          </a:p>
          <a:p>
            <a:endParaRPr lang="en-US" dirty="0"/>
          </a:p>
        </p:txBody>
      </p:sp>
      <p:sp>
        <p:nvSpPr>
          <p:cNvPr id="4" name="Slide Number Placeholder 3">
            <a:extLst>
              <a:ext uri="{FF2B5EF4-FFF2-40B4-BE49-F238E27FC236}">
                <a16:creationId xmlns:a16="http://schemas.microsoft.com/office/drawing/2014/main" id="{24ABD2E7-7C6B-2ADF-5477-428A68959EC9}"/>
              </a:ext>
            </a:extLst>
          </p:cNvPr>
          <p:cNvSpPr>
            <a:spLocks noGrp="1"/>
          </p:cNvSpPr>
          <p:nvPr>
            <p:ph type="sldNum" sz="quarter" idx="5"/>
          </p:nvPr>
        </p:nvSpPr>
        <p:spPr/>
        <p:txBody>
          <a:bodyPr/>
          <a:lstStyle/>
          <a:p>
            <a:fld id="{DBA9AE40-3CA6-2149-BC27-B0A8ADC6FAAA}" type="slidenum">
              <a:rPr lang="en-US" smtClean="0"/>
              <a:t>20</a:t>
            </a:fld>
            <a:endParaRPr lang="en-US"/>
          </a:p>
        </p:txBody>
      </p:sp>
    </p:spTree>
    <p:extLst>
      <p:ext uri="{BB962C8B-B14F-4D97-AF65-F5344CB8AC3E}">
        <p14:creationId xmlns:p14="http://schemas.microsoft.com/office/powerpoint/2010/main" val="4040827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1B3D3-3465-C73F-27A7-9BBE2238B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38239A-147F-0C13-4802-6960FE8D41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899DE-54ED-12B4-B7F0-3244CD9E75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5B45E7-9447-29B9-3BD7-F8AB93C41380}"/>
              </a:ext>
            </a:extLst>
          </p:cNvPr>
          <p:cNvSpPr>
            <a:spLocks noGrp="1"/>
          </p:cNvSpPr>
          <p:nvPr>
            <p:ph type="sldNum" sz="quarter" idx="5"/>
          </p:nvPr>
        </p:nvSpPr>
        <p:spPr/>
        <p:txBody>
          <a:bodyPr/>
          <a:lstStyle/>
          <a:p>
            <a:fld id="{DBA9AE40-3CA6-2149-BC27-B0A8ADC6FAAA}" type="slidenum">
              <a:rPr lang="en-US" smtClean="0"/>
              <a:t>22</a:t>
            </a:fld>
            <a:endParaRPr lang="en-US"/>
          </a:p>
        </p:txBody>
      </p:sp>
    </p:spTree>
    <p:extLst>
      <p:ext uri="{BB962C8B-B14F-4D97-AF65-F5344CB8AC3E}">
        <p14:creationId xmlns:p14="http://schemas.microsoft.com/office/powerpoint/2010/main" val="2913703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65811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Automation</a:t>
            </a:r>
            <a:r>
              <a:rPr lang="en-US" dirty="0"/>
              <a:t> follows </a:t>
            </a:r>
            <a:r>
              <a:rPr lang="en-US" i="1" dirty="0"/>
              <a:t>predefined rules.</a:t>
            </a:r>
            <a:r>
              <a:rPr lang="en-US" dirty="0"/>
              <a:t> It’s like a recipe — the system does the same steps every time, quickly and accurately, but it doesn’t “think.”</a:t>
            </a:r>
          </a:p>
          <a:p>
            <a:endParaRPr lang="en-US" dirty="0"/>
          </a:p>
          <a:p>
            <a:r>
              <a:rPr lang="en-US" b="1" dirty="0"/>
              <a:t>AI</a:t>
            </a:r>
            <a:r>
              <a:rPr lang="en-US" dirty="0"/>
              <a:t> uses </a:t>
            </a:r>
            <a:r>
              <a:rPr lang="en-US" i="1" dirty="0"/>
              <a:t>learning and reasoning.</a:t>
            </a:r>
            <a:r>
              <a:rPr lang="en-US" dirty="0"/>
              <a:t> It can make decisions, adapt to new situations, and even improve over time based on data — more like a digital coworker than a tool.</a:t>
            </a:r>
          </a:p>
          <a:p>
            <a:endParaRPr lang="en-US" dirty="0"/>
          </a:p>
          <a:p>
            <a:r>
              <a:rPr lang="en-US" dirty="0"/>
              <a:t>Automation = “Do exactly this.”</a:t>
            </a:r>
            <a:br>
              <a:rPr lang="en-US" dirty="0"/>
            </a:br>
            <a:r>
              <a:rPr lang="en-US" dirty="0"/>
              <a:t>AI = “Figure out the best way to do this.”</a:t>
            </a:r>
          </a:p>
        </p:txBody>
      </p:sp>
      <p:sp>
        <p:nvSpPr>
          <p:cNvPr id="4" name="Slide Number Placeholder 3"/>
          <p:cNvSpPr>
            <a:spLocks noGrp="1"/>
          </p:cNvSpPr>
          <p:nvPr>
            <p:ph type="sldNum" sz="quarter" idx="5"/>
          </p:nvPr>
        </p:nvSpPr>
        <p:spPr/>
        <p:txBody>
          <a:bodyPr/>
          <a:lstStyle/>
          <a:p>
            <a:fld id="{DBA9AE40-3CA6-2149-BC27-B0A8ADC6FAAA}" type="slidenum">
              <a:rPr lang="en-US" smtClean="0"/>
              <a:t>7</a:t>
            </a:fld>
            <a:endParaRPr lang="en-US"/>
          </a:p>
        </p:txBody>
      </p:sp>
    </p:spTree>
    <p:extLst>
      <p:ext uri="{BB962C8B-B14F-4D97-AF65-F5344CB8AC3E}">
        <p14:creationId xmlns:p14="http://schemas.microsoft.com/office/powerpoint/2010/main" val="1109965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8</a:t>
            </a:fld>
            <a:endParaRPr lang="en-US"/>
          </a:p>
        </p:txBody>
      </p:sp>
    </p:spTree>
    <p:extLst>
      <p:ext uri="{BB962C8B-B14F-4D97-AF65-F5344CB8AC3E}">
        <p14:creationId xmlns:p14="http://schemas.microsoft.com/office/powerpoint/2010/main" val="3638687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D5643-DABA-7F35-6CBA-76B570CAE1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EBDBE-B7E2-082B-7CFE-D0B451E93B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59B1FF-D7BD-71F2-4B36-DD397254E6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DBC4EE-853C-738A-38E2-07C94B475948}"/>
              </a:ext>
            </a:extLst>
          </p:cNvPr>
          <p:cNvSpPr>
            <a:spLocks noGrp="1"/>
          </p:cNvSpPr>
          <p:nvPr>
            <p:ph type="sldNum" sz="quarter" idx="5"/>
          </p:nvPr>
        </p:nvSpPr>
        <p:spPr/>
        <p:txBody>
          <a:bodyPr/>
          <a:lstStyle/>
          <a:p>
            <a:fld id="{DBA9AE40-3CA6-2149-BC27-B0A8ADC6FAAA}" type="slidenum">
              <a:rPr lang="en-US" smtClean="0"/>
              <a:t>9</a:t>
            </a:fld>
            <a:endParaRPr lang="en-US"/>
          </a:p>
        </p:txBody>
      </p:sp>
    </p:spTree>
    <p:extLst>
      <p:ext uri="{BB962C8B-B14F-4D97-AF65-F5344CB8AC3E}">
        <p14:creationId xmlns:p14="http://schemas.microsoft.com/office/powerpoint/2010/main" val="4212086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11</a:t>
            </a:fld>
            <a:endParaRPr lang="en-US"/>
          </a:p>
        </p:txBody>
      </p:sp>
    </p:spTree>
    <p:extLst>
      <p:ext uri="{BB962C8B-B14F-4D97-AF65-F5344CB8AC3E}">
        <p14:creationId xmlns:p14="http://schemas.microsoft.com/office/powerpoint/2010/main" val="979456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C2746-91BD-FE68-8D99-22908CCFD6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0A26A-73D4-E0F0-A481-A508CA1099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02CCA5-6F83-6F5A-2080-43912F3AAB0B}"/>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AFE06FAD-84FC-B8A7-4FAC-9A440C48196E}"/>
              </a:ext>
            </a:extLst>
          </p:cNvPr>
          <p:cNvSpPr>
            <a:spLocks noGrp="1"/>
          </p:cNvSpPr>
          <p:nvPr>
            <p:ph type="sldNum" sz="quarter" idx="5"/>
          </p:nvPr>
        </p:nvSpPr>
        <p:spPr/>
        <p:txBody>
          <a:bodyPr/>
          <a:lstStyle/>
          <a:p>
            <a:fld id="{DBA9AE40-3CA6-2149-BC27-B0A8ADC6FAAA}" type="slidenum">
              <a:rPr lang="en-US" smtClean="0"/>
              <a:t>13</a:t>
            </a:fld>
            <a:endParaRPr lang="en-US"/>
          </a:p>
        </p:txBody>
      </p:sp>
    </p:spTree>
    <p:extLst>
      <p:ext uri="{BB962C8B-B14F-4D97-AF65-F5344CB8AC3E}">
        <p14:creationId xmlns:p14="http://schemas.microsoft.com/office/powerpoint/2010/main" val="1777388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a:p>
            <a:r>
              <a:rPr lang="en-US" b="1"/>
              <a:t>Script:</a:t>
            </a:r>
            <a:br>
              <a:rPr lang="en-US"/>
            </a:br>
            <a:r>
              <a:rPr lang="en-US"/>
              <a:t>“Across the market, reports this year claim most GenAI efforts show little measurable return—what MIT dubbed the ‘GenAI Divide.’ Take the exact percentages with caution, but the pattern is consistent: weak ROI when projects lack clean data, production-grade orchestration, or governance.” (</a:t>
            </a:r>
            <a:r>
              <a:rPr lang="en-US">
                <a:hlinkClick r:id="rId3" tooltip="https://www.techradar.com/pro/american-companies-have-invested-billions-in-ai-initiatives-but-have-basically-nothing-to-show-for-it?utm_source=chatgpt.com"/>
              </a:rPr>
              <a:t>TechRadar</a:t>
            </a:r>
            <a:r>
              <a:rPr lang="en-US"/>
              <a:t>)</a:t>
            </a:r>
          </a:p>
          <a:p>
            <a:endParaRPr lang="en-US" b="1"/>
          </a:p>
          <a:p>
            <a:r>
              <a:rPr lang="en-US" b="1"/>
              <a:t>What fixes it:</a:t>
            </a:r>
            <a:r>
              <a:rPr lang="en-US"/>
              <a:t> “Pick processes with owned data, instrument the workflow, and require vendors to pass governance gates before scale.”</a:t>
            </a:r>
          </a:p>
          <a:p>
            <a:endParaRPr lang="en-US" dirty="0"/>
          </a:p>
          <a:p>
            <a:endParaRPr lang="en-US" dirty="0"/>
          </a:p>
        </p:txBody>
      </p:sp>
      <p:sp>
        <p:nvSpPr>
          <p:cNvPr id="4" name="Slide Number Placeholder 3"/>
          <p:cNvSpPr>
            <a:spLocks noGrp="1"/>
          </p:cNvSpPr>
          <p:nvPr>
            <p:ph type="sldNum" sz="quarter" idx="5"/>
          </p:nvPr>
        </p:nvSpPr>
        <p:spPr/>
        <p:txBody>
          <a:bodyPr/>
          <a:lstStyle/>
          <a:p>
            <a:fld id="{DBA9AE40-3CA6-2149-BC27-B0A8ADC6FAAA}" type="slidenum">
              <a:rPr lang="en-US" smtClean="0"/>
              <a:t>14</a:t>
            </a:fld>
            <a:endParaRPr lang="en-US"/>
          </a:p>
        </p:txBody>
      </p:sp>
    </p:spTree>
    <p:extLst>
      <p:ext uri="{BB962C8B-B14F-4D97-AF65-F5344CB8AC3E}">
        <p14:creationId xmlns:p14="http://schemas.microsoft.com/office/powerpoint/2010/main" val="1067137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 the Workday suit. </a:t>
            </a:r>
          </a:p>
          <a:p>
            <a:r>
              <a:rPr lang="en-US"/>
              <a:t>It’s going to Supreme Court</a:t>
            </a:r>
          </a:p>
          <a:p>
            <a:r>
              <a:rPr lang="en-US"/>
              <a:t>What facts the decision could hinge on</a:t>
            </a:r>
          </a:p>
          <a:p>
            <a:r>
              <a:rPr lang="en-US"/>
              <a:t>How this has impacted AI adoption in HR</a:t>
            </a:r>
          </a:p>
          <a:p>
            <a:endParaRPr lang="en-US"/>
          </a:p>
          <a:p>
            <a:r>
              <a:rPr lang="en-US" b="1"/>
              <a:t>Script:</a:t>
            </a:r>
            <a:br>
              <a:rPr lang="en-US"/>
            </a:br>
            <a:r>
              <a:rPr lang="en-US"/>
              <a:t>“Employees are excited and anxious—roughly half fear AI will replace their jobs, even as many want to offload drudge work to AI. Your job is to be transparent about what the system does, where human review sits, and how people are up-skilled.” (</a:t>
            </a:r>
            <a:r>
              <a:rPr lang="en-US">
                <a:hlinkClick r:id="rId3" tooltip="https://www.microsoft.com/en-us/worklab/work-trend-index/will-ai-fix-work?utm_source=chatgpt.com"/>
              </a:rPr>
              <a:t>Microsoft</a:t>
            </a:r>
            <a:r>
              <a:rPr lang="en-US"/>
              <a:t>)</a:t>
            </a:r>
          </a:p>
          <a:p>
            <a:endParaRPr lang="en-US"/>
          </a:p>
          <a:p>
            <a:r>
              <a:rPr lang="en-US" b="1"/>
              <a:t>Manager tip:</a:t>
            </a:r>
            <a:r>
              <a:rPr lang="en-US"/>
              <a:t> “Publish an AI Use Policy, log models/agents, and tell employees exactly how their data is used.”</a:t>
            </a:r>
          </a:p>
          <a:p>
            <a:endParaRPr lang="en-US"/>
          </a:p>
        </p:txBody>
      </p:sp>
      <p:sp>
        <p:nvSpPr>
          <p:cNvPr id="4" name="Slide Number Placeholder 3"/>
          <p:cNvSpPr>
            <a:spLocks noGrp="1"/>
          </p:cNvSpPr>
          <p:nvPr>
            <p:ph type="sldNum" sz="quarter" idx="5"/>
          </p:nvPr>
        </p:nvSpPr>
        <p:spPr/>
        <p:txBody>
          <a:bodyPr/>
          <a:lstStyle/>
          <a:p>
            <a:fld id="{DBA9AE40-3CA6-2149-BC27-B0A8ADC6FAAA}" type="slidenum">
              <a:rPr lang="en-US" smtClean="0"/>
              <a:t>15</a:t>
            </a:fld>
            <a:endParaRPr lang="en-US"/>
          </a:p>
        </p:txBody>
      </p:sp>
    </p:spTree>
    <p:extLst>
      <p:ext uri="{BB962C8B-B14F-4D97-AF65-F5344CB8AC3E}">
        <p14:creationId xmlns:p14="http://schemas.microsoft.com/office/powerpoint/2010/main" val="538547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5FDE5-E5D3-1F28-9446-99070B0948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E9868F-103F-1694-4A63-7F6F696839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7B5A8A-126C-8BE7-43F5-984AA7B3F1E9}"/>
              </a:ext>
            </a:extLst>
          </p:cNvPr>
          <p:cNvSpPr>
            <a:spLocks noGrp="1"/>
          </p:cNvSpPr>
          <p:nvPr>
            <p:ph type="body" idx="1"/>
          </p:nvPr>
        </p:nvSpPr>
        <p:spPr/>
        <p:txBody>
          <a:bodyPr/>
          <a:lstStyle/>
          <a:p>
            <a:endParaRPr lang="en-US" dirty="0"/>
          </a:p>
          <a:p>
            <a:r>
              <a:rPr lang="en-US"/>
              <a:t>“Agentic systems don’t just chat—they take actions across your stack (ATS, HRIS, LMS) with approvals and audit trails. IBM calls this orchestration: secure agents that plan, call tools, verify, and hand back results. This is where you’ll see step-changes in cycle time.” (</a:t>
            </a:r>
            <a:r>
              <a:rPr lang="en-US">
                <a:hlinkClick r:id="rId3" tooltip="https://www.ibm.com/products/watsonx-orchestrate?utm_source=chatgpt.com"/>
              </a:rPr>
              <a:t>IBM</a:t>
            </a:r>
            <a:r>
              <a:rPr lang="en-US"/>
              <a:t>)</a:t>
            </a:r>
          </a:p>
          <a:p>
            <a:endParaRPr lang="en-US"/>
          </a:p>
          <a:p>
            <a:r>
              <a:rPr lang="en-US" b="1"/>
              <a:t>Guardrail:</a:t>
            </a:r>
            <a:r>
              <a:rPr lang="en-US"/>
              <a:t> “Treat agents like interns: least-privilege access, segregation of duties, and full activity logs.”</a:t>
            </a:r>
          </a:p>
          <a:p>
            <a:endParaRPr lang="en-US" dirty="0"/>
          </a:p>
        </p:txBody>
      </p:sp>
      <p:sp>
        <p:nvSpPr>
          <p:cNvPr id="4" name="Slide Number Placeholder 3">
            <a:extLst>
              <a:ext uri="{FF2B5EF4-FFF2-40B4-BE49-F238E27FC236}">
                <a16:creationId xmlns:a16="http://schemas.microsoft.com/office/drawing/2014/main" id="{C7382BB1-3C66-81E0-8773-CA1C27A8D581}"/>
              </a:ext>
            </a:extLst>
          </p:cNvPr>
          <p:cNvSpPr>
            <a:spLocks noGrp="1"/>
          </p:cNvSpPr>
          <p:nvPr>
            <p:ph type="sldNum" sz="quarter" idx="5"/>
          </p:nvPr>
        </p:nvSpPr>
        <p:spPr/>
        <p:txBody>
          <a:bodyPr/>
          <a:lstStyle/>
          <a:p>
            <a:fld id="{DBA9AE40-3CA6-2149-BC27-B0A8ADC6FAAA}" type="slidenum">
              <a:rPr lang="en-US" smtClean="0"/>
              <a:t>16</a:t>
            </a:fld>
            <a:endParaRPr lang="en-US"/>
          </a:p>
        </p:txBody>
      </p:sp>
    </p:spTree>
    <p:extLst>
      <p:ext uri="{BB962C8B-B14F-4D97-AF65-F5344CB8AC3E}">
        <p14:creationId xmlns:p14="http://schemas.microsoft.com/office/powerpoint/2010/main" val="3971550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433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nk">
    <p:bg>
      <p:bgPr>
        <a:solidFill>
          <a:srgbClr val="EA50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6163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ark Grey">
    <p:bg>
      <p:bgPr>
        <a:solidFill>
          <a:srgbClr val="8081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324810"/>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794852"/>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range Main">
    <p:bg>
      <p:bgPr>
        <a:solidFill>
          <a:srgbClr val="E0520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11264"/>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Orange Light">
    <p:bg>
      <p:bgPr>
        <a:solidFill>
          <a:srgbClr val="FF6D2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135748"/>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al">
    <p:bg>
      <p:bgPr>
        <a:solidFill>
          <a:srgbClr val="00A5B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675440"/>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Green">
    <p:bg>
      <p:bgPr>
        <a:solidFill>
          <a:srgbClr val="69BE2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849341"/>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3B00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30138"/>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ink">
    <p:bg>
      <p:bgPr>
        <a:solidFill>
          <a:srgbClr val="EA50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848250"/>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ed">
    <p:bg>
      <p:bgPr>
        <a:solidFill>
          <a:srgbClr val="A7193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391572"/>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hangable Cover 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84" y="0"/>
            <a:ext cx="9135880" cy="5143500"/>
          </a:xfrm>
          <a:prstGeom prst="rect">
            <a:avLst/>
          </a:prstGeom>
        </p:spPr>
      </p:pic>
      <p:pic>
        <p:nvPicPr>
          <p:cNvPr id="5" name="Picture 4">
            <a:extLst>
              <a:ext uri="{FF2B5EF4-FFF2-40B4-BE49-F238E27FC236}">
                <a16:creationId xmlns:a16="http://schemas.microsoft.com/office/drawing/2014/main" id="{2A6A89A9-D079-1A43-9C82-6924A1FF8B4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888255" y="4368652"/>
            <a:ext cx="1669723" cy="524665"/>
          </a:xfrm>
          <a:prstGeom prst="rect">
            <a:avLst/>
          </a:prstGeom>
        </p:spPr>
      </p:pic>
      <p:sp>
        <p:nvSpPr>
          <p:cNvPr id="7" name="Picture Placeholder 26">
            <a:extLst>
              <a:ext uri="{FF2B5EF4-FFF2-40B4-BE49-F238E27FC236}">
                <a16:creationId xmlns:a16="http://schemas.microsoft.com/office/drawing/2014/main" id="{24FB9B7A-1C09-7345-82B6-7BFCEF0ADF6B}"/>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287667985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d">
    <p:bg>
      <p:bgPr>
        <a:solidFill>
          <a:srgbClr val="A7193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8828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hangable Cover VH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84" y="0"/>
            <a:ext cx="9135880" cy="5143500"/>
          </a:xfrm>
          <a:prstGeom prst="rect">
            <a:avLst/>
          </a:prstGeom>
        </p:spPr>
      </p:pic>
      <p:sp>
        <p:nvSpPr>
          <p:cNvPr id="27" name="Picture Placeholder 26">
            <a:extLst>
              <a:ext uri="{FF2B5EF4-FFF2-40B4-BE49-F238E27FC236}">
                <a16:creationId xmlns:a16="http://schemas.microsoft.com/office/drawing/2014/main" id="{16F9D012-ECBD-F542-82F8-E67F374BB829}"/>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a:p>
        </p:txBody>
      </p:sp>
      <p:pic>
        <p:nvPicPr>
          <p:cNvPr id="6" name="Picture 5">
            <a:extLst>
              <a:ext uri="{FF2B5EF4-FFF2-40B4-BE49-F238E27FC236}">
                <a16:creationId xmlns:a16="http://schemas.microsoft.com/office/drawing/2014/main" id="{47B71C13-F517-B448-AB32-B23FBB8A2BE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3594" b="27614"/>
          <a:stretch/>
        </p:blipFill>
        <p:spPr>
          <a:xfrm>
            <a:off x="6755582" y="4493342"/>
            <a:ext cx="1859181" cy="453567"/>
          </a:xfrm>
          <a:prstGeom prst="rect">
            <a:avLst/>
          </a:prstGeom>
        </p:spPr>
      </p:pic>
    </p:spTree>
    <p:extLst>
      <p:ext uri="{BB962C8B-B14F-4D97-AF65-F5344CB8AC3E}">
        <p14:creationId xmlns:p14="http://schemas.microsoft.com/office/powerpoint/2010/main" val="442256344"/>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ue Header VH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8A5B1A-6E91-0B4A-9373-F42ACC9485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3594" b="27614"/>
          <a:stretch/>
        </p:blipFill>
        <p:spPr>
          <a:xfrm>
            <a:off x="6755582" y="4493342"/>
            <a:ext cx="1859181" cy="453567"/>
          </a:xfrm>
          <a:prstGeom prst="rect">
            <a:avLst/>
          </a:prstGeom>
        </p:spPr>
      </p:pic>
    </p:spTree>
    <p:extLst>
      <p:ext uri="{BB962C8B-B14F-4D97-AF65-F5344CB8AC3E}">
        <p14:creationId xmlns:p14="http://schemas.microsoft.com/office/powerpoint/2010/main" val="1769088145"/>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Changable Cover VH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84" y="0"/>
            <a:ext cx="9135880" cy="5143500"/>
          </a:xfrm>
          <a:prstGeom prst="rect">
            <a:avLst/>
          </a:prstGeom>
        </p:spPr>
      </p:pic>
    </p:spTree>
    <p:extLst>
      <p:ext uri="{BB962C8B-B14F-4D97-AF65-F5344CB8AC3E}">
        <p14:creationId xmlns:p14="http://schemas.microsoft.com/office/powerpoint/2010/main" val="2352951370"/>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Blue Header VH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8A5B1A-6E91-0B4A-9373-F42ACC9485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0" y="0"/>
            <a:ext cx="9144000" cy="5143500"/>
          </a:xfrm>
          <a:prstGeom prst="rect">
            <a:avLst/>
          </a:prstGeom>
        </p:spPr>
      </p:pic>
    </p:spTree>
    <p:extLst>
      <p:ext uri="{BB962C8B-B14F-4D97-AF65-F5344CB8AC3E}">
        <p14:creationId xmlns:p14="http://schemas.microsoft.com/office/powerpoint/2010/main" val="346292134"/>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Orange Header VES">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571123-608A-EE4C-A3B1-6AB0B564D1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00" b="289"/>
          <a:stretch/>
        </p:blipFill>
        <p:spPr>
          <a:xfrm>
            <a:off x="0" y="0"/>
            <a:ext cx="9144000" cy="5143500"/>
          </a:xfrm>
          <a:prstGeom prst="rect">
            <a:avLst/>
          </a:prstGeom>
        </p:spPr>
      </p:pic>
      <p:pic>
        <p:nvPicPr>
          <p:cNvPr id="5" name="Picture 4">
            <a:extLst>
              <a:ext uri="{FF2B5EF4-FFF2-40B4-BE49-F238E27FC236}">
                <a16:creationId xmlns:a16="http://schemas.microsoft.com/office/drawing/2014/main" id="{CCD079F3-0570-1F4F-930E-19950FB8EDD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888255" y="4368652"/>
            <a:ext cx="1669723" cy="524665"/>
          </a:xfrm>
          <a:prstGeom prst="rect">
            <a:avLst/>
          </a:prstGeom>
        </p:spPr>
      </p:pic>
    </p:spTree>
    <p:extLst>
      <p:ext uri="{BB962C8B-B14F-4D97-AF65-F5344CB8AC3E}">
        <p14:creationId xmlns:p14="http://schemas.microsoft.com/office/powerpoint/2010/main" val="1235117620"/>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Orange Header VH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911244-8C5F-47DC-8043-43F6E17A11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00" b="289"/>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16836111"/>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White Heading Only">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DA4A894D-BA62-C649-BF75-7D28D8D551F9}"/>
              </a:ext>
            </a:extLst>
          </p:cNvPr>
          <p:cNvSpPr>
            <a:spLocks noGrp="1"/>
          </p:cNvSpPr>
          <p:nvPr>
            <p:ph type="body" sz="quarter" idx="12" hasCustomPrompt="1"/>
          </p:nvPr>
        </p:nvSpPr>
        <p:spPr>
          <a:xfrm>
            <a:off x="376816" y="656577"/>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8" name="Title 1">
            <a:extLst>
              <a:ext uri="{FF2B5EF4-FFF2-40B4-BE49-F238E27FC236}">
                <a16:creationId xmlns:a16="http://schemas.microsoft.com/office/drawing/2014/main" id="{FA5F2FA4-C382-FC4A-B014-C058CF75D0A4}"/>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9CC8148F-09F3-40AF-A2F5-A1E3A781DD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3716110749"/>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White 1 Column">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43041FE2-2586-D14D-A013-CC89DC172F99}"/>
              </a:ext>
            </a:extLst>
          </p:cNvPr>
          <p:cNvSpPr>
            <a:spLocks noGrp="1"/>
          </p:cNvSpPr>
          <p:nvPr>
            <p:ph type="body" sz="quarter" idx="12" hasCustomPrompt="1"/>
          </p:nvPr>
        </p:nvSpPr>
        <p:spPr>
          <a:xfrm>
            <a:off x="376816" y="656577"/>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B9C583FA-0759-1445-A21B-1B4A608A6AC9}"/>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B3CC8F53-2F07-6849-B951-9CB2F68F9673}"/>
              </a:ext>
            </a:extLst>
          </p:cNvPr>
          <p:cNvSpPr>
            <a:spLocks noGrp="1"/>
          </p:cNvSpPr>
          <p:nvPr>
            <p:ph type="body" sz="quarter" idx="13"/>
          </p:nvPr>
        </p:nvSpPr>
        <p:spPr>
          <a:xfrm>
            <a:off x="376814" y="1551903"/>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AD87BDE7-9548-42FC-A068-82D2084134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2415568452"/>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White 1 Column VES Logo">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35BA28EC-8036-2A4E-A5E9-5A6E22CC6234}"/>
              </a:ext>
            </a:extLst>
          </p:cNvPr>
          <p:cNvSpPr>
            <a:spLocks noGrp="1"/>
          </p:cNvSpPr>
          <p:nvPr>
            <p:ph type="body" sz="quarter" idx="13"/>
          </p:nvPr>
        </p:nvSpPr>
        <p:spPr>
          <a:xfrm>
            <a:off x="376814" y="1551903"/>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5">
            <a:extLst>
              <a:ext uri="{FF2B5EF4-FFF2-40B4-BE49-F238E27FC236}">
                <a16:creationId xmlns:a16="http://schemas.microsoft.com/office/drawing/2014/main" id="{57D5A83B-6F7D-E742-AD65-B0C2E5477D2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12" name="Picture 11">
            <a:extLst>
              <a:ext uri="{FF2B5EF4-FFF2-40B4-BE49-F238E27FC236}">
                <a16:creationId xmlns:a16="http://schemas.microsoft.com/office/drawing/2014/main" id="{058EFA1C-F807-4D43-B02C-008D0C4DD62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590505" y="265934"/>
            <a:ext cx="1362191" cy="428031"/>
          </a:xfrm>
          <a:prstGeom prst="rect">
            <a:avLst/>
          </a:prstGeom>
        </p:spPr>
      </p:pic>
    </p:spTree>
    <p:extLst>
      <p:ext uri="{BB962C8B-B14F-4D97-AF65-F5344CB8AC3E}">
        <p14:creationId xmlns:p14="http://schemas.microsoft.com/office/powerpoint/2010/main" val="3881984915"/>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White 1 Column VHR Log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2C344BCE-B403-CA4A-9117-586BD87B6A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594" b="27614"/>
          <a:stretch/>
        </p:blipFill>
        <p:spPr>
          <a:xfrm>
            <a:off x="7295537" y="336685"/>
            <a:ext cx="1607997" cy="392288"/>
          </a:xfrm>
          <a:prstGeom prst="rect">
            <a:avLst/>
          </a:prstGeom>
        </p:spPr>
      </p:pic>
      <p:sp>
        <p:nvSpPr>
          <p:cNvPr id="8" name="Text Placeholder 11">
            <a:extLst>
              <a:ext uri="{FF2B5EF4-FFF2-40B4-BE49-F238E27FC236}">
                <a16:creationId xmlns:a16="http://schemas.microsoft.com/office/drawing/2014/main" id="{877859F6-77C1-7940-AD48-EE88C4CDC3A6}"/>
              </a:ext>
            </a:extLst>
          </p:cNvPr>
          <p:cNvSpPr>
            <a:spLocks noGrp="1"/>
          </p:cNvSpPr>
          <p:nvPr>
            <p:ph type="body" sz="quarter" idx="13"/>
          </p:nvPr>
        </p:nvSpPr>
        <p:spPr>
          <a:xfrm>
            <a:off x="376814" y="1551903"/>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5">
            <a:extLst>
              <a:ext uri="{FF2B5EF4-FFF2-40B4-BE49-F238E27FC236}">
                <a16:creationId xmlns:a16="http://schemas.microsoft.com/office/drawing/2014/main" id="{07694A3C-1841-3145-BEBB-8CCCA39FB21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33311912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ngable Cover VH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884" y="0"/>
            <a:ext cx="9135880" cy="5143500"/>
          </a:xfrm>
          <a:prstGeom prst="rect">
            <a:avLst/>
          </a:prstGeom>
        </p:spPr>
      </p:pic>
      <p:sp>
        <p:nvSpPr>
          <p:cNvPr id="7" name="Picture Placeholder 26">
            <a:extLst>
              <a:ext uri="{FF2B5EF4-FFF2-40B4-BE49-F238E27FC236}">
                <a16:creationId xmlns:a16="http://schemas.microsoft.com/office/drawing/2014/main" id="{24FB9B7A-1C09-7345-82B6-7BFCEF0ADF6B}"/>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a:p>
        </p:txBody>
      </p:sp>
      <p:pic>
        <p:nvPicPr>
          <p:cNvPr id="2" name="Picture 1">
            <a:extLst>
              <a:ext uri="{FF2B5EF4-FFF2-40B4-BE49-F238E27FC236}">
                <a16:creationId xmlns:a16="http://schemas.microsoft.com/office/drawing/2014/main" id="{345E5078-2A1E-A909-7568-09DF271E777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3717737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White 1 Column Acc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613896D2-58E2-A445-B284-FFCEB06185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
        <p:nvSpPr>
          <p:cNvPr id="11" name="Text Placeholder 11">
            <a:extLst>
              <a:ext uri="{FF2B5EF4-FFF2-40B4-BE49-F238E27FC236}">
                <a16:creationId xmlns:a16="http://schemas.microsoft.com/office/drawing/2014/main" id="{9844D5B1-4F0A-8E4B-8F90-C2537D7836DC}"/>
              </a:ext>
            </a:extLst>
          </p:cNvPr>
          <p:cNvSpPr>
            <a:spLocks noGrp="1"/>
          </p:cNvSpPr>
          <p:nvPr>
            <p:ph type="body" sz="quarter" idx="13"/>
          </p:nvPr>
        </p:nvSpPr>
        <p:spPr>
          <a:xfrm>
            <a:off x="376814" y="1551903"/>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A0ECE65F-7884-F946-B986-C41DC2DE9D06}"/>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custDataLst>
      <p:tags r:id="rId1"/>
    </p:custDataLst>
    <p:extLst>
      <p:ext uri="{BB962C8B-B14F-4D97-AF65-F5344CB8AC3E}">
        <p14:creationId xmlns:p14="http://schemas.microsoft.com/office/powerpoint/2010/main" val="3242130005"/>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White 1 Column Acc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B00D59-D83F-4CF6-A438-80651026BC23}"/>
              </a:ext>
            </a:extLst>
          </p:cNvPr>
          <p:cNvSpPr/>
          <p:nvPr userDrawn="1"/>
        </p:nvSpPr>
        <p:spPr>
          <a:xfrm>
            <a:off x="3048000" y="0"/>
            <a:ext cx="304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defTabSz="457178"/>
            <a:endParaRPr lang="en-US" sz="1800">
              <a:solidFill>
                <a:srgbClr val="FFFFFF"/>
              </a:solidFill>
              <a:latin typeface="Lato Light" charset="0"/>
              <a:ea typeface="Lato Light" charset="0"/>
              <a:cs typeface="Lato Light" charset="0"/>
            </a:endParaRPr>
          </a:p>
        </p:txBody>
      </p:sp>
      <p:sp>
        <p:nvSpPr>
          <p:cNvPr id="7" name="Rectangle 6">
            <a:extLst>
              <a:ext uri="{FF2B5EF4-FFF2-40B4-BE49-F238E27FC236}">
                <a16:creationId xmlns:a16="http://schemas.microsoft.com/office/drawing/2014/main" id="{997E3203-4DF3-4C88-9209-6488A860BE32}"/>
              </a:ext>
            </a:extLst>
          </p:cNvPr>
          <p:cNvSpPr/>
          <p:nvPr userDrawn="1"/>
        </p:nvSpPr>
        <p:spPr>
          <a:xfrm>
            <a:off x="6096000" y="0"/>
            <a:ext cx="3048000" cy="5143500"/>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defTabSz="457178"/>
            <a:endParaRPr lang="en-US" sz="1800">
              <a:solidFill>
                <a:srgbClr val="FFFFFF"/>
              </a:solidFill>
              <a:latin typeface="Lato Light" charset="0"/>
              <a:ea typeface="Lato Light" charset="0"/>
              <a:cs typeface="Lato Light" charset="0"/>
            </a:endParaRPr>
          </a:p>
        </p:txBody>
      </p:sp>
      <p:sp>
        <p:nvSpPr>
          <p:cNvPr id="9" name="Rectangle 8">
            <a:extLst>
              <a:ext uri="{FF2B5EF4-FFF2-40B4-BE49-F238E27FC236}">
                <a16:creationId xmlns:a16="http://schemas.microsoft.com/office/drawing/2014/main" id="{C5AED4D9-3B06-4C3E-AE44-E516EDDF9222}"/>
              </a:ext>
            </a:extLst>
          </p:cNvPr>
          <p:cNvSpPr/>
          <p:nvPr userDrawn="1"/>
        </p:nvSpPr>
        <p:spPr>
          <a:xfrm>
            <a:off x="0" y="0"/>
            <a:ext cx="3048000" cy="5143500"/>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defTabSz="457178"/>
            <a:endParaRPr lang="en-US" sz="1800">
              <a:solidFill>
                <a:srgbClr val="FFFFFF"/>
              </a:solidFill>
              <a:latin typeface="Lato Light" charset="0"/>
              <a:ea typeface="Lato Light" charset="0"/>
              <a:cs typeface="Lato Light" charset="0"/>
            </a:endParaRPr>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613896D2-58E2-A445-B284-FFCEB06185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
        <p:nvSpPr>
          <p:cNvPr id="11" name="Text Placeholder 11">
            <a:extLst>
              <a:ext uri="{FF2B5EF4-FFF2-40B4-BE49-F238E27FC236}">
                <a16:creationId xmlns:a16="http://schemas.microsoft.com/office/drawing/2014/main" id="{9844D5B1-4F0A-8E4B-8F90-C2537D7836DC}"/>
              </a:ext>
            </a:extLst>
          </p:cNvPr>
          <p:cNvSpPr>
            <a:spLocks noGrp="1"/>
          </p:cNvSpPr>
          <p:nvPr>
            <p:ph type="body" sz="quarter" idx="13"/>
          </p:nvPr>
        </p:nvSpPr>
        <p:spPr>
          <a:xfrm>
            <a:off x="376814" y="1551903"/>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A0ECE65F-7884-F946-B986-C41DC2DE9D06}"/>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custDataLst>
      <p:tags r:id="rId1"/>
    </p:custDataLst>
    <p:extLst>
      <p:ext uri="{BB962C8B-B14F-4D97-AF65-F5344CB8AC3E}">
        <p14:creationId xmlns:p14="http://schemas.microsoft.com/office/powerpoint/2010/main" val="3368925583"/>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White 2 Column">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6"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7"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6B5B4B9D-CF7F-4AB7-B8E2-F808976456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3435752741"/>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White 2 Column VES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6"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7"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D9572BF-C106-F54D-BFFD-1EDB08F832B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590505" y="265934"/>
            <a:ext cx="1362191" cy="428031"/>
          </a:xfrm>
          <a:prstGeom prst="rect">
            <a:avLst/>
          </a:prstGeom>
        </p:spPr>
      </p:pic>
      <p:sp>
        <p:nvSpPr>
          <p:cNvPr id="7" name="Text Placeholder 15">
            <a:extLst>
              <a:ext uri="{FF2B5EF4-FFF2-40B4-BE49-F238E27FC236}">
                <a16:creationId xmlns:a16="http://schemas.microsoft.com/office/drawing/2014/main" id="{0F8D08B6-0324-B345-8290-00927B1DEA8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511953506"/>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White 2 Column VHR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6"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7"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85B9C78C-AB50-C149-8B3D-D03C049D90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594" b="27614"/>
          <a:stretch/>
        </p:blipFill>
        <p:spPr>
          <a:xfrm>
            <a:off x="7295537" y="336685"/>
            <a:ext cx="1607997" cy="392288"/>
          </a:xfrm>
          <a:prstGeom prst="rect">
            <a:avLst/>
          </a:prstGeom>
        </p:spPr>
      </p:pic>
      <p:sp>
        <p:nvSpPr>
          <p:cNvPr id="7" name="Text Placeholder 15">
            <a:extLst>
              <a:ext uri="{FF2B5EF4-FFF2-40B4-BE49-F238E27FC236}">
                <a16:creationId xmlns:a16="http://schemas.microsoft.com/office/drawing/2014/main" id="{94483CF7-29D6-F54E-A63F-F18D6FA58F1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54796156"/>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White 2 Column Accent">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6"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7"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3EEDFD3-DEB3-954D-827E-680F03010F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
        <p:nvSpPr>
          <p:cNvPr id="7" name="Text Placeholder 15">
            <a:extLst>
              <a:ext uri="{FF2B5EF4-FFF2-40B4-BE49-F238E27FC236}">
                <a16:creationId xmlns:a16="http://schemas.microsoft.com/office/drawing/2014/main" id="{E5199EF0-BC5C-114F-9F18-2385A308F4D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515052857"/>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 Column Whit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3"/>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3"/>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3"/>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13C10E6-8091-413E-B393-7D71F03F1D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4112253"/>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White Heading Only">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DA4A894D-BA62-C649-BF75-7D28D8D551F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8" name="Title 1">
            <a:extLst>
              <a:ext uri="{FF2B5EF4-FFF2-40B4-BE49-F238E27FC236}">
                <a16:creationId xmlns:a16="http://schemas.microsoft.com/office/drawing/2014/main" id="{FA5F2FA4-C382-FC4A-B014-C058CF75D0A4}"/>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9CC8148F-09F3-40AF-A2F5-A1E3A781DD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custDataLst>
      <p:tags r:id="rId1"/>
    </p:custDataLst>
    <p:extLst>
      <p:ext uri="{BB962C8B-B14F-4D97-AF65-F5344CB8AC3E}">
        <p14:creationId xmlns:p14="http://schemas.microsoft.com/office/powerpoint/2010/main" val="3988297292"/>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White 1 Column">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43041FE2-2586-D14D-A013-CC89DC172F9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B9C583FA-0759-1445-A21B-1B4A608A6AC9}"/>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B3CC8F53-2F07-6849-B951-9CB2F68F9673}"/>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AD87BDE7-9548-42FC-A068-82D2084134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841608608"/>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White 1 Column VES Logo">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35BA28EC-8036-2A4E-A5E9-5A6E22CC6234}"/>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5">
            <a:extLst>
              <a:ext uri="{FF2B5EF4-FFF2-40B4-BE49-F238E27FC236}">
                <a16:creationId xmlns:a16="http://schemas.microsoft.com/office/drawing/2014/main" id="{57D5A83B-6F7D-E742-AD65-B0C2E5477D2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12" name="Picture 11">
            <a:extLst>
              <a:ext uri="{FF2B5EF4-FFF2-40B4-BE49-F238E27FC236}">
                <a16:creationId xmlns:a16="http://schemas.microsoft.com/office/drawing/2014/main" id="{058EFA1C-F807-4D43-B02C-008D0C4DD62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590503" y="265934"/>
            <a:ext cx="1362191" cy="428031"/>
          </a:xfrm>
          <a:prstGeom prst="rect">
            <a:avLst/>
          </a:prstGeom>
        </p:spPr>
      </p:pic>
    </p:spTree>
    <p:extLst>
      <p:ext uri="{BB962C8B-B14F-4D97-AF65-F5344CB8AC3E}">
        <p14:creationId xmlns:p14="http://schemas.microsoft.com/office/powerpoint/2010/main" val="281717553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ngable Cover VES Soluti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60BB-C697-A145-B7E4-2FFF280CE3F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884" y="0"/>
            <a:ext cx="9135880" cy="5143500"/>
          </a:xfrm>
          <a:prstGeom prst="rect">
            <a:avLst/>
          </a:prstGeom>
        </p:spPr>
      </p:pic>
      <p:pic>
        <p:nvPicPr>
          <p:cNvPr id="5" name="Picture 4">
            <a:extLst>
              <a:ext uri="{FF2B5EF4-FFF2-40B4-BE49-F238E27FC236}">
                <a16:creationId xmlns:a16="http://schemas.microsoft.com/office/drawing/2014/main" id="{2A6A89A9-D079-1A43-9C82-6924A1FF8B4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888255" y="4267200"/>
            <a:ext cx="1669722" cy="727570"/>
          </a:xfrm>
          <a:prstGeom prst="rect">
            <a:avLst/>
          </a:prstGeom>
        </p:spPr>
      </p:pic>
      <p:sp>
        <p:nvSpPr>
          <p:cNvPr id="7" name="Picture Placeholder 26">
            <a:extLst>
              <a:ext uri="{FF2B5EF4-FFF2-40B4-BE49-F238E27FC236}">
                <a16:creationId xmlns:a16="http://schemas.microsoft.com/office/drawing/2014/main" id="{24FB9B7A-1C09-7345-82B6-7BFCEF0ADF6B}"/>
              </a:ext>
            </a:extLst>
          </p:cNvPr>
          <p:cNvSpPr>
            <a:spLocks noGrp="1"/>
          </p:cNvSpPr>
          <p:nvPr>
            <p:ph type="pic" sz="quarter" idx="10"/>
          </p:nvPr>
        </p:nvSpPr>
        <p:spPr>
          <a:xfrm>
            <a:off x="0" y="449"/>
            <a:ext cx="7486344" cy="5143051"/>
          </a:xfrm>
          <a:custGeom>
            <a:avLst/>
            <a:gdLst>
              <a:gd name="connsiteX0" fmla="*/ 0 w 7474877"/>
              <a:gd name="connsiteY0" fmla="*/ 0 h 5143051"/>
              <a:gd name="connsiteX1" fmla="*/ 4616042 w 7474877"/>
              <a:gd name="connsiteY1" fmla="*/ 0 h 5143051"/>
              <a:gd name="connsiteX2" fmla="*/ 7474877 w 7474877"/>
              <a:gd name="connsiteY2" fmla="*/ 2136794 h 5143051"/>
              <a:gd name="connsiteX3" fmla="*/ 4337263 w 7474877"/>
              <a:gd name="connsiteY3" fmla="*/ 5143051 h 5143051"/>
              <a:gd name="connsiteX4" fmla="*/ 0 w 7474877"/>
              <a:gd name="connsiteY4" fmla="*/ 5143051 h 514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4877" h="5143051">
                <a:moveTo>
                  <a:pt x="0" y="0"/>
                </a:moveTo>
                <a:lnTo>
                  <a:pt x="4616042" y="0"/>
                </a:lnTo>
                <a:cubicBezTo>
                  <a:pt x="5620996" y="501268"/>
                  <a:pt x="6670464" y="1276322"/>
                  <a:pt x="7474877" y="2136794"/>
                </a:cubicBezTo>
                <a:cubicBezTo>
                  <a:pt x="6672712" y="3499882"/>
                  <a:pt x="5451930" y="4638187"/>
                  <a:pt x="4337263" y="5143051"/>
                </a:cubicBezTo>
                <a:lnTo>
                  <a:pt x="0" y="5143051"/>
                </a:lnTo>
                <a:close/>
              </a:path>
            </a:pathLst>
          </a:custGeom>
          <a:solidFill>
            <a:schemeClr val="bg1">
              <a:lumMod val="95000"/>
            </a:schemeClr>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4393646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White 1 Column VHR Log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2C344BCE-B403-CA4A-9117-586BD87B6A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8" name="Text Placeholder 11">
            <a:extLst>
              <a:ext uri="{FF2B5EF4-FFF2-40B4-BE49-F238E27FC236}">
                <a16:creationId xmlns:a16="http://schemas.microsoft.com/office/drawing/2014/main" id="{877859F6-77C1-7940-AD48-EE88C4CDC3A6}"/>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5">
            <a:extLst>
              <a:ext uri="{FF2B5EF4-FFF2-40B4-BE49-F238E27FC236}">
                <a16:creationId xmlns:a16="http://schemas.microsoft.com/office/drawing/2014/main" id="{07694A3C-1841-3145-BEBB-8CCCA39FB21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702486885"/>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White 1 Column Acc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613896D2-58E2-A445-B284-FFCEB06185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844D5B1-4F0A-8E4B-8F90-C2537D7836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A0ECE65F-7884-F946-B986-C41DC2DE9D06}"/>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33661981"/>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White 2 Column">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6B5B4B9D-CF7F-4AB7-B8E2-F808976456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892472231"/>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White 2 Column VES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D9572BF-C106-F54D-BFFD-1EDB08F832B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590503" y="265934"/>
            <a:ext cx="1362191" cy="428031"/>
          </a:xfrm>
          <a:prstGeom prst="rect">
            <a:avLst/>
          </a:prstGeom>
        </p:spPr>
      </p:pic>
      <p:sp>
        <p:nvSpPr>
          <p:cNvPr id="7" name="Text Placeholder 15">
            <a:extLst>
              <a:ext uri="{FF2B5EF4-FFF2-40B4-BE49-F238E27FC236}">
                <a16:creationId xmlns:a16="http://schemas.microsoft.com/office/drawing/2014/main" id="{0F8D08B6-0324-B345-8290-00927B1DEA8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719600592"/>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White 2 Column VHR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85B9C78C-AB50-C149-8B3D-D03C049D90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7" name="Text Placeholder 15">
            <a:extLst>
              <a:ext uri="{FF2B5EF4-FFF2-40B4-BE49-F238E27FC236}">
                <a16:creationId xmlns:a16="http://schemas.microsoft.com/office/drawing/2014/main" id="{94483CF7-29D6-F54E-A63F-F18D6FA58F1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648910505"/>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White 2 Column Accent">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3EEDFD3-DEB3-954D-827E-680F03010F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7" name="Text Placeholder 15">
            <a:extLst>
              <a:ext uri="{FF2B5EF4-FFF2-40B4-BE49-F238E27FC236}">
                <a16:creationId xmlns:a16="http://schemas.microsoft.com/office/drawing/2014/main" id="{E5199EF0-BC5C-114F-9F18-2385A308F4D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4053103093"/>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3 Column Whit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13C10E6-8091-413E-B393-7D71F03F1D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50268472"/>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Grey Heading Only">
    <p:bg>
      <p:bgPr>
        <a:solidFill>
          <a:srgbClr val="E8E8E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F85960-411E-2643-9811-26BB0E1B941D}"/>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5">
            <a:extLst>
              <a:ext uri="{FF2B5EF4-FFF2-40B4-BE49-F238E27FC236}">
                <a16:creationId xmlns:a16="http://schemas.microsoft.com/office/drawing/2014/main" id="{794BE18B-C1C0-894F-B785-B54B21D86C2F}"/>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560115573"/>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Grey 1 Column">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CF9AD12-5279-6D4B-A73E-60C0BB1FB3FF}"/>
              </a:ext>
            </a:extLst>
          </p:cNvPr>
          <p:cNvSpPr>
            <a:spLocks noGrp="1"/>
          </p:cNvSpPr>
          <p:nvPr>
            <p:ph type="body" sz="quarter" idx="13"/>
          </p:nvPr>
        </p:nvSpPr>
        <p:spPr>
          <a:xfrm>
            <a:off x="376814" y="1551903"/>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D7E4BECB-D4DA-3040-B085-55AB98AE7442}"/>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5">
            <a:extLst>
              <a:ext uri="{FF2B5EF4-FFF2-40B4-BE49-F238E27FC236}">
                <a16:creationId xmlns:a16="http://schemas.microsoft.com/office/drawing/2014/main" id="{15E3C0C4-B494-AD40-A25A-4CFFFD9014A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524325257"/>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Grey 1 Column VES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3"/>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62EF0D88-3F26-B241-8852-C7FE2F867AF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590505" y="265934"/>
            <a:ext cx="1362191" cy="428031"/>
          </a:xfrm>
          <a:prstGeom prst="rect">
            <a:avLst/>
          </a:prstGeom>
        </p:spPr>
      </p:pic>
    </p:spTree>
    <p:extLst>
      <p:ext uri="{BB962C8B-B14F-4D97-AF65-F5344CB8AC3E}">
        <p14:creationId xmlns:p14="http://schemas.microsoft.com/office/powerpoint/2010/main" val="82409846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Header VH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8A5B1A-6E91-0B4A-9373-F42ACC9485A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99" t="-1" b="388"/>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4091702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Grey 1 Column VHR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3"/>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0097A549-E726-5549-816F-928584EA49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594" b="27614"/>
          <a:stretch/>
        </p:blipFill>
        <p:spPr>
          <a:xfrm>
            <a:off x="7295537" y="336685"/>
            <a:ext cx="1607997" cy="392288"/>
          </a:xfrm>
          <a:prstGeom prst="rect">
            <a:avLst/>
          </a:prstGeom>
        </p:spPr>
      </p:pic>
    </p:spTree>
    <p:extLst>
      <p:ext uri="{BB962C8B-B14F-4D97-AF65-F5344CB8AC3E}">
        <p14:creationId xmlns:p14="http://schemas.microsoft.com/office/powerpoint/2010/main" val="4123812152"/>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Grey 1 Column Accent">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3"/>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EFE52CB6-C26A-CE48-9B42-9A818D726A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1737886538"/>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Grey 2 Column VES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6"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7"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E34DD886-3941-9647-BAA4-C7310E0690E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590505" y="265934"/>
            <a:ext cx="1362191" cy="428031"/>
          </a:xfrm>
          <a:prstGeom prst="rect">
            <a:avLst/>
          </a:prstGeom>
        </p:spPr>
      </p:pic>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472115445"/>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Grey 2 Column VHR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6"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7"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7C0ADC1C-ECD0-FD45-8782-39B9E3E6E7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594" b="27614"/>
          <a:stretch/>
        </p:blipFill>
        <p:spPr>
          <a:xfrm>
            <a:off x="7295537" y="336685"/>
            <a:ext cx="1607997" cy="392288"/>
          </a:xfrm>
          <a:prstGeom prst="rect">
            <a:avLst/>
          </a:prstGeom>
        </p:spPr>
      </p:pic>
    </p:spTree>
    <p:extLst>
      <p:ext uri="{BB962C8B-B14F-4D97-AF65-F5344CB8AC3E}">
        <p14:creationId xmlns:p14="http://schemas.microsoft.com/office/powerpoint/2010/main" val="932185013"/>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Grey 2 Column Accent">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6"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7"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75D9354D-41A3-E940-97AF-4BF3896513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423202040"/>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 Column Grey">
    <p:bg>
      <p:bgPr>
        <a:solidFill>
          <a:srgbClr val="E8E8E9"/>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3"/>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3"/>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3"/>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432957"/>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ark Grey for Effect">
    <p:bg>
      <p:bgPr>
        <a:solidFill>
          <a:srgbClr val="59595B"/>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05853C41-0508-0F49-992F-17E32F4BBF4B}"/>
              </a:ext>
            </a:extLst>
          </p:cNvPr>
          <p:cNvSpPr>
            <a:spLocks noGrp="1"/>
          </p:cNvSpPr>
          <p:nvPr>
            <p:ph type="body" sz="quarter" idx="13"/>
          </p:nvPr>
        </p:nvSpPr>
        <p:spPr>
          <a:xfrm>
            <a:off x="376814" y="1551903"/>
            <a:ext cx="8378490"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05BC18BE-BF0C-5748-8107-85BB6221BBA5}"/>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5">
            <a:extLst>
              <a:ext uri="{FF2B5EF4-FFF2-40B4-BE49-F238E27FC236}">
                <a16:creationId xmlns:a16="http://schemas.microsoft.com/office/drawing/2014/main" id="{C866352A-F6AB-9A4B-850C-044C8718FBC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680553628"/>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White Center Header">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8EAB14B2-0249-EA40-AB9A-F338825027BE}"/>
              </a:ext>
            </a:extLst>
          </p:cNvPr>
          <p:cNvSpPr>
            <a:spLocks noGrp="1"/>
          </p:cNvSpPr>
          <p:nvPr>
            <p:ph type="body" sz="quarter" idx="12" hasCustomPrompt="1"/>
          </p:nvPr>
        </p:nvSpPr>
        <p:spPr>
          <a:xfrm>
            <a:off x="376816" y="656577"/>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817F57C6-E518-E443-A913-D67FA55F8FF3}"/>
              </a:ext>
            </a:extLst>
          </p:cNvPr>
          <p:cNvSpPr>
            <a:spLocks noGrp="1"/>
          </p:cNvSpPr>
          <p:nvPr>
            <p:ph type="title"/>
          </p:nvPr>
        </p:nvSpPr>
        <p:spPr>
          <a:xfrm>
            <a:off x="376814"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4086106514"/>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Grey 1 Column">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CF9AD12-5279-6D4B-A73E-60C0BB1FB3FF}"/>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D7E4BECB-D4DA-3040-B085-55AB98AE7442}"/>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5">
            <a:extLst>
              <a:ext uri="{FF2B5EF4-FFF2-40B4-BE49-F238E27FC236}">
                <a16:creationId xmlns:a16="http://schemas.microsoft.com/office/drawing/2014/main" id="{15E3C0C4-B494-AD40-A25A-4CFFFD9014A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810917281"/>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Grey 1 Column VES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62EF0D88-3F26-B241-8852-C7FE2F867AF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590503" y="265934"/>
            <a:ext cx="1362191" cy="428031"/>
          </a:xfrm>
          <a:prstGeom prst="rect">
            <a:avLst/>
          </a:prstGeom>
        </p:spPr>
      </p:pic>
    </p:spTree>
    <p:extLst>
      <p:ext uri="{BB962C8B-B14F-4D97-AF65-F5344CB8AC3E}">
        <p14:creationId xmlns:p14="http://schemas.microsoft.com/office/powerpoint/2010/main" val="426961962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Header VES Solution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B5A13-D26E-4DC5-90C2-39389DB055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99" t="-1" b="388"/>
          <a:stretch/>
        </p:blipFill>
        <p:spPr>
          <a:xfrm>
            <a:off x="0" y="0"/>
            <a:ext cx="9144000" cy="5143500"/>
          </a:xfrm>
          <a:prstGeom prst="rect">
            <a:avLst/>
          </a:prstGeom>
        </p:spPr>
      </p:pic>
      <p:pic>
        <p:nvPicPr>
          <p:cNvPr id="2" name="Picture 4">
            <a:extLst>
              <a:ext uri="{FF2B5EF4-FFF2-40B4-BE49-F238E27FC236}">
                <a16:creationId xmlns:a16="http://schemas.microsoft.com/office/drawing/2014/main" id="{FFB44B3A-88A2-C93B-BC32-29D61CA411F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888255" y="4267200"/>
            <a:ext cx="1669722" cy="727570"/>
          </a:xfrm>
          <a:prstGeom prst="rect">
            <a:avLst/>
          </a:prstGeom>
        </p:spPr>
      </p:pic>
    </p:spTree>
    <p:extLst>
      <p:ext uri="{BB962C8B-B14F-4D97-AF65-F5344CB8AC3E}">
        <p14:creationId xmlns:p14="http://schemas.microsoft.com/office/powerpoint/2010/main" val="31744258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Grey 1 Column VHR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0097A549-E726-5549-816F-928584EA49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2612081101"/>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Grey 1 Column Accent">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EFE52CB6-C26A-CE48-9B42-9A818D726A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990293269"/>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Grey 2 Column VES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E34DD886-3941-9647-BAA4-C7310E0690E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590503" y="265934"/>
            <a:ext cx="1362191" cy="428031"/>
          </a:xfrm>
          <a:prstGeom prst="rect">
            <a:avLst/>
          </a:prstGeom>
        </p:spPr>
      </p:pic>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838023116"/>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Grey 2 Column VHR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7C0ADC1C-ECD0-FD45-8782-39B9E3E6E7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025531218"/>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Grey 2 Column Accent">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75D9354D-41A3-E940-97AF-4BF3896513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991082905"/>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3 Column Grey">
    <p:bg>
      <p:bgPr>
        <a:solidFill>
          <a:srgbClr val="E8E8E9"/>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0048933"/>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Dark Grey for Effect">
    <p:bg>
      <p:bgPr>
        <a:solidFill>
          <a:srgbClr val="59595B"/>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05853C41-0508-0F49-992F-17E32F4BBF4B}"/>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05BC18BE-BF0C-5748-8107-85BB6221BBA5}"/>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5">
            <a:extLst>
              <a:ext uri="{FF2B5EF4-FFF2-40B4-BE49-F238E27FC236}">
                <a16:creationId xmlns:a16="http://schemas.microsoft.com/office/drawing/2014/main" id="{C866352A-F6AB-9A4B-850C-044C8718FBC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388532224"/>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White Center Header">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8EAB14B2-0249-EA40-AB9A-F338825027BE}"/>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817F57C6-E518-E443-A913-D67FA55F8FF3}"/>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040192579"/>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Grey Center Header">
    <p:bg>
      <p:bgPr>
        <a:solidFill>
          <a:srgbClr val="E8E8E9"/>
        </a:solidFill>
        <a:effectLst/>
      </p:bgPr>
    </p:bg>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C09D12F4-CC28-F044-AA1F-C6FFA3D6FBC5}"/>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5C29EB2D-1E4D-544D-A316-A286CFCFCEAD}"/>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554663013"/>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imple Center Content">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2ADFE232-03CE-A746-ADD7-7F0C27C46DCB}"/>
              </a:ext>
            </a:extLst>
          </p:cNvPr>
          <p:cNvSpPr>
            <a:spLocks noGrp="1"/>
          </p:cNvSpPr>
          <p:nvPr>
            <p:ph type="body" sz="quarter" idx="14"/>
          </p:nvPr>
        </p:nvSpPr>
        <p:spPr>
          <a:xfrm>
            <a:off x="1065112" y="2503651"/>
            <a:ext cx="7013780" cy="2305050"/>
          </a:xfrm>
          <a:prstGeom prst="rect">
            <a:avLst/>
          </a:prstGeom>
        </p:spPr>
        <p:txBody>
          <a:bodyPr vert="horz"/>
          <a:lstStyle>
            <a:lvl1pPr marL="0" indent="0" algn="ctr">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lgn="ctr">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lgn="ctr">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8B7666FA-5F3A-2540-BCDC-5E2D4B8377BA}"/>
              </a:ext>
            </a:extLst>
          </p:cNvPr>
          <p:cNvSpPr>
            <a:spLocks noGrp="1"/>
          </p:cNvSpPr>
          <p:nvPr>
            <p:ph type="body" sz="quarter" idx="15" hasCustomPrompt="1"/>
          </p:nvPr>
        </p:nvSpPr>
        <p:spPr>
          <a:xfrm>
            <a:off x="376816" y="1869360"/>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17" name="Title 1">
            <a:extLst>
              <a:ext uri="{FF2B5EF4-FFF2-40B4-BE49-F238E27FC236}">
                <a16:creationId xmlns:a16="http://schemas.microsoft.com/office/drawing/2014/main" id="{C6FDAC45-6FB7-1742-B8F6-501B9BEEEC9D}"/>
              </a:ext>
            </a:extLst>
          </p:cNvPr>
          <p:cNvSpPr>
            <a:spLocks noGrp="1"/>
          </p:cNvSpPr>
          <p:nvPr>
            <p:ph type="title"/>
          </p:nvPr>
        </p:nvSpPr>
        <p:spPr>
          <a:xfrm>
            <a:off x="376814" y="1500306"/>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C5F12D12-ED0B-455C-9FAA-E187B79F67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125462422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ange Header VH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911244-8C5F-47DC-8043-43F6E17A11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00" b="289"/>
          <a:stretch/>
        </p:blipFill>
        <p:spPr>
          <a:xfrm>
            <a:off x="0" y="0"/>
            <a:ext cx="9144000" cy="5143500"/>
          </a:xfrm>
          <a:prstGeom prst="rect">
            <a:avLst/>
          </a:prstGeom>
        </p:spPr>
      </p:pic>
      <p:pic>
        <p:nvPicPr>
          <p:cNvPr id="4" name="Picture 3">
            <a:extLst>
              <a:ext uri="{FF2B5EF4-FFF2-40B4-BE49-F238E27FC236}">
                <a16:creationId xmlns:a16="http://schemas.microsoft.com/office/drawing/2014/main" id="{506E0B39-A1F3-3342-83F8-880124A929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23594" b="27614"/>
          <a:stretch/>
        </p:blipFill>
        <p:spPr>
          <a:xfrm>
            <a:off x="6755580" y="4493342"/>
            <a:ext cx="1859181" cy="453567"/>
          </a:xfrm>
          <a:prstGeom prst="rect">
            <a:avLst/>
          </a:prstGeom>
        </p:spPr>
      </p:pic>
    </p:spTree>
    <p:extLst>
      <p:ext uri="{BB962C8B-B14F-4D97-AF65-F5344CB8AC3E}">
        <p14:creationId xmlns:p14="http://schemas.microsoft.com/office/powerpoint/2010/main" val="8003668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Simple Center Content">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2ADFE232-03CE-A746-ADD7-7F0C27C46DCB}"/>
              </a:ext>
            </a:extLst>
          </p:cNvPr>
          <p:cNvSpPr>
            <a:spLocks noGrp="1"/>
          </p:cNvSpPr>
          <p:nvPr>
            <p:ph type="body" sz="quarter" idx="14"/>
          </p:nvPr>
        </p:nvSpPr>
        <p:spPr>
          <a:xfrm>
            <a:off x="1065110" y="2503651"/>
            <a:ext cx="7013780" cy="2305050"/>
          </a:xfrm>
          <a:prstGeom prst="rect">
            <a:avLst/>
          </a:prstGeom>
        </p:spPr>
        <p:txBody>
          <a:bodyPr vert="horz"/>
          <a:lstStyle>
            <a:lvl1pPr marL="0" indent="0" algn="ctr">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8B7666FA-5F3A-2540-BCDC-5E2D4B8377BA}"/>
              </a:ext>
            </a:extLst>
          </p:cNvPr>
          <p:cNvSpPr>
            <a:spLocks noGrp="1"/>
          </p:cNvSpPr>
          <p:nvPr>
            <p:ph type="body" sz="quarter" idx="15" hasCustomPrompt="1"/>
          </p:nvPr>
        </p:nvSpPr>
        <p:spPr>
          <a:xfrm>
            <a:off x="376816" y="1869359"/>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17" name="Title 1">
            <a:extLst>
              <a:ext uri="{FF2B5EF4-FFF2-40B4-BE49-F238E27FC236}">
                <a16:creationId xmlns:a16="http://schemas.microsoft.com/office/drawing/2014/main" id="{C6FDAC45-6FB7-1742-B8F6-501B9BEEEC9D}"/>
              </a:ext>
            </a:extLst>
          </p:cNvPr>
          <p:cNvSpPr>
            <a:spLocks noGrp="1"/>
          </p:cNvSpPr>
          <p:nvPr>
            <p:ph type="title"/>
          </p:nvPr>
        </p:nvSpPr>
        <p:spPr>
          <a:xfrm>
            <a:off x="376813" y="1500306"/>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C5F12D12-ED0B-455C-9FAA-E187B79F67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66196787"/>
      </p:ext>
    </p:extLst>
  </p:cSld>
  <p:clrMapOvr>
    <a:masterClrMapping/>
  </p:clrMapOvr>
  <p:transition spd="med">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Full Image Only">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1D57BA6-4217-7746-81B1-8A136F633AC5}"/>
              </a:ext>
            </a:extLst>
          </p:cNvPr>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1974743617"/>
      </p:ext>
    </p:extLst>
  </p:cSld>
  <p:clrMapOvr>
    <a:masterClrMapping/>
  </p:clrMapOvr>
  <p:transition spd="med">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Full 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Title 1">
            <a:extLst>
              <a:ext uri="{FF2B5EF4-FFF2-40B4-BE49-F238E27FC236}">
                <a16:creationId xmlns:a16="http://schemas.microsoft.com/office/drawing/2014/main" id="{FBC93CC2-5BB3-7A4F-B61A-6F4D330CC2E0}"/>
              </a:ext>
            </a:extLst>
          </p:cNvPr>
          <p:cNvSpPr>
            <a:spLocks noGrp="1"/>
          </p:cNvSpPr>
          <p:nvPr>
            <p:ph type="title"/>
          </p:nvPr>
        </p:nvSpPr>
        <p:spPr>
          <a:xfrm>
            <a:off x="376814" y="287522"/>
            <a:ext cx="6636382"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C168CDA1-F7D1-F841-892A-97046B2CE1E4}"/>
              </a:ext>
            </a:extLst>
          </p:cNvPr>
          <p:cNvSpPr>
            <a:spLocks noGrp="1"/>
          </p:cNvSpPr>
          <p:nvPr>
            <p:ph type="body" sz="quarter" idx="13"/>
          </p:nvPr>
        </p:nvSpPr>
        <p:spPr>
          <a:xfrm>
            <a:off x="376816" y="1551903"/>
            <a:ext cx="3879451"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E6D03A83-AA3D-4F4C-AA68-F8B3389A57B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452611717"/>
      </p:ext>
    </p:extLst>
  </p:cSld>
  <p:clrMapOvr>
    <a:masterClrMapping/>
  </p:clrMapOvr>
  <p:transition spd="med">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Light Grey Right Photo">
    <p:bg>
      <p:bgPr>
        <a:solidFill>
          <a:srgbClr val="E8E8E9"/>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7"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2" name="Title 1">
            <a:extLst>
              <a:ext uri="{FF2B5EF4-FFF2-40B4-BE49-F238E27FC236}">
                <a16:creationId xmlns:a16="http://schemas.microsoft.com/office/drawing/2014/main" id="{7ACAEBD6-2AF7-8B4B-8BDA-C945AE66C3F4}"/>
              </a:ext>
            </a:extLst>
          </p:cNvPr>
          <p:cNvSpPr>
            <a:spLocks noGrp="1"/>
          </p:cNvSpPr>
          <p:nvPr>
            <p:ph type="title"/>
          </p:nvPr>
        </p:nvSpPr>
        <p:spPr>
          <a:xfrm>
            <a:off x="376815"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3" name="Text Placeholder 11">
            <a:extLst>
              <a:ext uri="{FF2B5EF4-FFF2-40B4-BE49-F238E27FC236}">
                <a16:creationId xmlns:a16="http://schemas.microsoft.com/office/drawing/2014/main" id="{60D03388-6DCB-304A-A7B2-E1EAA60C9B34}"/>
              </a:ext>
            </a:extLst>
          </p:cNvPr>
          <p:cNvSpPr>
            <a:spLocks noGrp="1"/>
          </p:cNvSpPr>
          <p:nvPr>
            <p:ph type="body" sz="quarter" idx="14"/>
          </p:nvPr>
        </p:nvSpPr>
        <p:spPr>
          <a:xfrm>
            <a:off x="376814"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A6982CCD-58AD-B24D-A684-793C3A0BE2A5}"/>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738501639"/>
      </p:ext>
    </p:extLst>
  </p:cSld>
  <p:clrMapOvr>
    <a:masterClrMapping/>
  </p:clrMapOvr>
  <p:transitio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Light Grey Left Photo">
    <p:bg>
      <p:bgPr>
        <a:solidFill>
          <a:srgbClr val="E8E8E9"/>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Title 1">
            <a:extLst>
              <a:ext uri="{FF2B5EF4-FFF2-40B4-BE49-F238E27FC236}">
                <a16:creationId xmlns:a16="http://schemas.microsoft.com/office/drawing/2014/main" id="{C8EEF35D-9EF4-3B44-AD9B-D3F5537E2319}"/>
              </a:ext>
            </a:extLst>
          </p:cNvPr>
          <p:cNvSpPr>
            <a:spLocks noGrp="1"/>
          </p:cNvSpPr>
          <p:nvPr>
            <p:ph type="title"/>
          </p:nvPr>
        </p:nvSpPr>
        <p:spPr>
          <a:xfrm>
            <a:off x="4319551"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DEF5DAEF-869C-0A41-8206-578C4D30F58B}"/>
              </a:ext>
            </a:extLst>
          </p:cNvPr>
          <p:cNvSpPr>
            <a:spLocks noGrp="1"/>
          </p:cNvSpPr>
          <p:nvPr>
            <p:ph type="body" sz="quarter" idx="14"/>
          </p:nvPr>
        </p:nvSpPr>
        <p:spPr>
          <a:xfrm>
            <a:off x="4319549"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73846BBF-8433-F043-93A2-9468F0F610F6}"/>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5765792"/>
      </p:ext>
    </p:extLst>
  </p:cSld>
  <p:clrMapOvr>
    <a:masterClrMapping/>
  </p:clrMapOvr>
  <p:transitio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ark Grey Right Photo">
    <p:bg>
      <p:bgPr>
        <a:solidFill>
          <a:srgbClr val="59595B"/>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7"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94631630-44E7-E345-B123-B7EAF3367BFF}"/>
              </a:ext>
            </a:extLst>
          </p:cNvPr>
          <p:cNvSpPr>
            <a:spLocks noGrp="1"/>
          </p:cNvSpPr>
          <p:nvPr>
            <p:ph type="title"/>
          </p:nvPr>
        </p:nvSpPr>
        <p:spPr>
          <a:xfrm>
            <a:off x="376815"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58F620CD-1B41-8940-9F5D-01764D3FC0E3}"/>
              </a:ext>
            </a:extLst>
          </p:cNvPr>
          <p:cNvSpPr>
            <a:spLocks noGrp="1"/>
          </p:cNvSpPr>
          <p:nvPr>
            <p:ph type="body" sz="quarter" idx="14"/>
          </p:nvPr>
        </p:nvSpPr>
        <p:spPr>
          <a:xfrm>
            <a:off x="376814"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1EE9A02F-C861-CA4D-AB00-13AE0D4BA1CE}"/>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173753245"/>
      </p:ext>
    </p:extLst>
  </p:cSld>
  <p:clrMapOvr>
    <a:masterClrMapping/>
  </p:clrMapOvr>
  <p:transitio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ark Grey Left Photo">
    <p:bg>
      <p:bgPr>
        <a:solidFill>
          <a:srgbClr val="59595B"/>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0D387612-167E-1C40-A8DD-B0F5C3F03F55}"/>
              </a:ext>
            </a:extLst>
          </p:cNvPr>
          <p:cNvSpPr>
            <a:spLocks noGrp="1"/>
          </p:cNvSpPr>
          <p:nvPr>
            <p:ph type="title"/>
          </p:nvPr>
        </p:nvSpPr>
        <p:spPr>
          <a:xfrm>
            <a:off x="4319551"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8EBA03E9-F846-F74E-87CD-6EACF9C280A9}"/>
              </a:ext>
            </a:extLst>
          </p:cNvPr>
          <p:cNvSpPr>
            <a:spLocks noGrp="1"/>
          </p:cNvSpPr>
          <p:nvPr>
            <p:ph type="body" sz="quarter" idx="14"/>
          </p:nvPr>
        </p:nvSpPr>
        <p:spPr>
          <a:xfrm>
            <a:off x="4319549"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F4B32BF7-CB62-E146-AE57-8B9E63DD1E8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977697119"/>
      </p:ext>
    </p:extLst>
  </p:cSld>
  <p:clrMapOvr>
    <a:masterClrMapping/>
  </p:clrMapOvr>
  <p:transitio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Green Right Photo">
    <p:bg>
      <p:bgPr>
        <a:solidFill>
          <a:srgbClr val="69BE28"/>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7"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5"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716646104"/>
      </p:ext>
    </p:extLst>
  </p:cSld>
  <p:clrMapOvr>
    <a:masterClrMapping/>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Green Left Photo">
    <p:bg>
      <p:bgPr>
        <a:solidFill>
          <a:srgbClr val="69BE28"/>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51"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804885448"/>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eal Right Photo">
    <p:bg>
      <p:bgPr>
        <a:solidFill>
          <a:schemeClr val="accent3"/>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7"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5"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16676833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range Header VES Solutions">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571123-608A-EE4C-A3B1-6AB0B564D13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00" b="289"/>
          <a:stretch/>
        </p:blipFill>
        <p:spPr>
          <a:xfrm>
            <a:off x="0" y="0"/>
            <a:ext cx="9144000" cy="5143500"/>
          </a:xfrm>
          <a:prstGeom prst="rect">
            <a:avLst/>
          </a:prstGeom>
        </p:spPr>
      </p:pic>
      <p:pic>
        <p:nvPicPr>
          <p:cNvPr id="2" name="Picture 4">
            <a:extLst>
              <a:ext uri="{FF2B5EF4-FFF2-40B4-BE49-F238E27FC236}">
                <a16:creationId xmlns:a16="http://schemas.microsoft.com/office/drawing/2014/main" id="{FB077BB3-1875-E28A-C7C7-38229EFC67F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888255" y="4267200"/>
            <a:ext cx="1669722" cy="727570"/>
          </a:xfrm>
          <a:prstGeom prst="rect">
            <a:avLst/>
          </a:prstGeom>
        </p:spPr>
      </p:pic>
    </p:spTree>
    <p:extLst>
      <p:ext uri="{BB962C8B-B14F-4D97-AF65-F5344CB8AC3E}">
        <p14:creationId xmlns:p14="http://schemas.microsoft.com/office/powerpoint/2010/main" val="332487959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al Left Photo">
    <p:bg>
      <p:bgPr>
        <a:solidFill>
          <a:schemeClr val="accent3"/>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51"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876833602"/>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Orange Right Photo">
    <p:bg>
      <p:bgPr>
        <a:solidFill>
          <a:schemeClr val="accent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7"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5"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858440921"/>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Orange Left Photo">
    <p:bg>
      <p:bgPr>
        <a:solidFill>
          <a:schemeClr val="accent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51"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4153012288"/>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urple Right Photo">
    <p:bg>
      <p:bgPr>
        <a:solidFill>
          <a:schemeClr val="accent5"/>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7"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5"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21044334"/>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Purple Left Photo">
    <p:bg>
      <p:bgPr>
        <a:solidFill>
          <a:schemeClr val="accent5"/>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51"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947946658"/>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White Right Photo">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7"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AB60A731-5B02-2846-9CBF-E3877913FEDC}"/>
              </a:ext>
            </a:extLst>
          </p:cNvPr>
          <p:cNvSpPr>
            <a:spLocks noGrp="1"/>
          </p:cNvSpPr>
          <p:nvPr>
            <p:ph type="title"/>
          </p:nvPr>
        </p:nvSpPr>
        <p:spPr>
          <a:xfrm>
            <a:off x="376815"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4D7C8613-68E8-1646-B934-2C75B88B0719}"/>
              </a:ext>
            </a:extLst>
          </p:cNvPr>
          <p:cNvSpPr>
            <a:spLocks noGrp="1"/>
          </p:cNvSpPr>
          <p:nvPr>
            <p:ph type="body" sz="quarter" idx="14"/>
          </p:nvPr>
        </p:nvSpPr>
        <p:spPr>
          <a:xfrm>
            <a:off x="376814"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0CE7B50E-EFDE-3F43-8822-35FFBBEF4E4D}"/>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176686904"/>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White Left Photo">
    <p:bg>
      <p:bgPr>
        <a:solidFill>
          <a:schemeClr val="bg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CC1A63D-7EF1-B948-826B-37769131E7D2}"/>
              </a:ext>
            </a:extLst>
          </p:cNvPr>
          <p:cNvSpPr>
            <a:spLocks noGrp="1"/>
          </p:cNvSpPr>
          <p:nvPr>
            <p:ph type="title"/>
          </p:nvPr>
        </p:nvSpPr>
        <p:spPr>
          <a:xfrm>
            <a:off x="4319551"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23F9C845-A920-9F42-8C2F-EDFD1FF0447D}"/>
              </a:ext>
            </a:extLst>
          </p:cNvPr>
          <p:cNvSpPr>
            <a:spLocks noGrp="1"/>
          </p:cNvSpPr>
          <p:nvPr>
            <p:ph type="body" sz="quarter" idx="14"/>
          </p:nvPr>
        </p:nvSpPr>
        <p:spPr>
          <a:xfrm>
            <a:off x="4319549" y="1551903"/>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B23A3B9D-F850-584C-92C0-289193E18A0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D2F73757-F2E0-4D5E-932C-06EB6357A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4115558423"/>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Right Curved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D709D52-BE6B-5644-9CEC-4B30DE609A52}"/>
              </a:ext>
            </a:extLst>
          </p:cNvPr>
          <p:cNvSpPr>
            <a:spLocks noGrp="1"/>
          </p:cNvSpPr>
          <p:nvPr>
            <p:ph type="pic" sz="quarter" idx="10" hasCustomPrompt="1"/>
          </p:nvPr>
        </p:nvSpPr>
        <p:spPr>
          <a:xfrm>
            <a:off x="5086069"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Title 1">
            <a:extLst>
              <a:ext uri="{FF2B5EF4-FFF2-40B4-BE49-F238E27FC236}">
                <a16:creationId xmlns:a16="http://schemas.microsoft.com/office/drawing/2014/main" id="{2489BE65-F79E-1D4F-9F21-678198764786}"/>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CD01E464-2F0E-EC43-83C7-4D396CD4BE45}"/>
              </a:ext>
            </a:extLst>
          </p:cNvPr>
          <p:cNvSpPr>
            <a:spLocks noGrp="1"/>
          </p:cNvSpPr>
          <p:nvPr>
            <p:ph type="body" sz="quarter" idx="14"/>
          </p:nvPr>
        </p:nvSpPr>
        <p:spPr>
          <a:xfrm>
            <a:off x="376816" y="1523657"/>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A6291DFA-DA40-C047-8809-EA8970D1C913}"/>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Freeform 6">
            <a:extLst>
              <a:ext uri="{FF2B5EF4-FFF2-40B4-BE49-F238E27FC236}">
                <a16:creationId xmlns:a16="http://schemas.microsoft.com/office/drawing/2014/main" id="{07B15235-D10F-6849-9B35-73B1DF7DB0CA}"/>
              </a:ext>
            </a:extLst>
          </p:cNvPr>
          <p:cNvSpPr/>
          <p:nvPr userDrawn="1"/>
        </p:nvSpPr>
        <p:spPr>
          <a:xfrm>
            <a:off x="4977522"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65653559"/>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Left Curved Pho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C615DB-6C2D-AD4F-8B54-88DADD4A1A32}"/>
              </a:ext>
            </a:extLst>
          </p:cNvPr>
          <p:cNvSpPr>
            <a:spLocks noGrp="1"/>
          </p:cNvSpPr>
          <p:nvPr>
            <p:ph type="title"/>
          </p:nvPr>
        </p:nvSpPr>
        <p:spPr>
          <a:xfrm>
            <a:off x="4476624" y="317502"/>
            <a:ext cx="4667376"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8E1C16B4-F3C1-BC4F-8FCC-649D7C6A6C57}"/>
              </a:ext>
            </a:extLst>
          </p:cNvPr>
          <p:cNvSpPr>
            <a:spLocks noGrp="1"/>
          </p:cNvSpPr>
          <p:nvPr>
            <p:ph type="body" sz="quarter" idx="14"/>
          </p:nvPr>
        </p:nvSpPr>
        <p:spPr>
          <a:xfrm>
            <a:off x="5441430" y="1523657"/>
            <a:ext cx="3702570"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A16219A2-E501-384B-9EAF-75CFF399C318}"/>
              </a:ext>
            </a:extLst>
          </p:cNvPr>
          <p:cNvSpPr>
            <a:spLocks noGrp="1"/>
          </p:cNvSpPr>
          <p:nvPr>
            <p:ph type="body" sz="quarter" idx="15" hasCustomPrompt="1"/>
          </p:nvPr>
        </p:nvSpPr>
        <p:spPr>
          <a:xfrm>
            <a:off x="4476627" y="686555"/>
            <a:ext cx="466737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Picture Placeholder 6">
            <a:extLst>
              <a:ext uri="{FF2B5EF4-FFF2-40B4-BE49-F238E27FC236}">
                <a16:creationId xmlns:a16="http://schemas.microsoft.com/office/drawing/2014/main" id="{2800A21A-9C0E-DA4B-B354-9662B04E36AF}"/>
              </a:ext>
            </a:extLst>
          </p:cNvPr>
          <p:cNvSpPr>
            <a:spLocks noGrp="1"/>
          </p:cNvSpPr>
          <p:nvPr>
            <p:ph type="pic" sz="quarter" idx="10" hasCustomPrompt="1"/>
          </p:nvPr>
        </p:nvSpPr>
        <p:spPr>
          <a:xfrm flipH="1">
            <a:off x="2"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l">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Freeform 8">
            <a:extLst>
              <a:ext uri="{FF2B5EF4-FFF2-40B4-BE49-F238E27FC236}">
                <a16:creationId xmlns:a16="http://schemas.microsoft.com/office/drawing/2014/main" id="{47ED7172-8828-6D4E-AB94-8561FCD74398}"/>
              </a:ext>
            </a:extLst>
          </p:cNvPr>
          <p:cNvSpPr/>
          <p:nvPr userDrawn="1"/>
        </p:nvSpPr>
        <p:spPr>
          <a:xfrm flipH="1">
            <a:off x="103048"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493690D2-46E1-4F6D-87AA-C4876CE51C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2324051014"/>
      </p:ext>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Right Side Photo Inset">
    <p:spTree>
      <p:nvGrpSpPr>
        <p:cNvPr id="1" name=""/>
        <p:cNvGrpSpPr/>
        <p:nvPr/>
      </p:nvGrpSpPr>
      <p:grpSpPr>
        <a:xfrm>
          <a:off x="0" y="0"/>
          <a:ext cx="0" cy="0"/>
          <a:chOff x="0" y="0"/>
          <a:chExt cx="0" cy="0"/>
        </a:xfrm>
      </p:grpSpPr>
      <p:sp>
        <p:nvSpPr>
          <p:cNvPr id="8" name="Picture Placeholder 2"/>
          <p:cNvSpPr>
            <a:spLocks noGrp="1"/>
          </p:cNvSpPr>
          <p:nvPr>
            <p:ph type="pic" sz="quarter" idx="40" hasCustomPrompt="1"/>
          </p:nvPr>
        </p:nvSpPr>
        <p:spPr>
          <a:xfrm>
            <a:off x="5632866" y="545236"/>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75573156-7B00-4B4A-BE02-5ECD7FECE659}"/>
              </a:ext>
            </a:extLst>
          </p:cNvPr>
          <p:cNvSpPr>
            <a:spLocks noGrp="1"/>
          </p:cNvSpPr>
          <p:nvPr>
            <p:ph type="title"/>
          </p:nvPr>
        </p:nvSpPr>
        <p:spPr>
          <a:xfrm>
            <a:off x="376814" y="545235"/>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A71F491-7FCD-1148-A39C-862BEFD9D389}"/>
              </a:ext>
            </a:extLst>
          </p:cNvPr>
          <p:cNvSpPr>
            <a:spLocks noGrp="1"/>
          </p:cNvSpPr>
          <p:nvPr>
            <p:ph type="body" sz="quarter" idx="14"/>
          </p:nvPr>
        </p:nvSpPr>
        <p:spPr>
          <a:xfrm>
            <a:off x="376814" y="1769535"/>
            <a:ext cx="4753986"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D0F2E2A5-DC1D-1E4D-B78C-603247C61B79}"/>
              </a:ext>
            </a:extLst>
          </p:cNvPr>
          <p:cNvSpPr>
            <a:spLocks noGrp="1"/>
          </p:cNvSpPr>
          <p:nvPr>
            <p:ph type="body" sz="quarter" idx="12" hasCustomPrompt="1"/>
          </p:nvPr>
        </p:nvSpPr>
        <p:spPr>
          <a:xfrm>
            <a:off x="376816" y="914288"/>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83865955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Heading Only">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DA4A894D-BA62-C649-BF75-7D28D8D551F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8" name="Title 1">
            <a:extLst>
              <a:ext uri="{FF2B5EF4-FFF2-40B4-BE49-F238E27FC236}">
                <a16:creationId xmlns:a16="http://schemas.microsoft.com/office/drawing/2014/main" id="{FA5F2FA4-C382-FC4A-B014-C058CF75D0A4}"/>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9CC8148F-09F3-40AF-A2F5-A1E3A781DD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2808178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Left Side Photo Inset">
    <p:spTree>
      <p:nvGrpSpPr>
        <p:cNvPr id="1" name=""/>
        <p:cNvGrpSpPr/>
        <p:nvPr/>
      </p:nvGrpSpPr>
      <p:grpSpPr>
        <a:xfrm>
          <a:off x="0" y="0"/>
          <a:ext cx="0" cy="0"/>
          <a:chOff x="0" y="0"/>
          <a:chExt cx="0" cy="0"/>
        </a:xfrm>
      </p:grpSpPr>
      <p:sp>
        <p:nvSpPr>
          <p:cNvPr id="6" name="Picture Placeholder 2"/>
          <p:cNvSpPr>
            <a:spLocks noGrp="1"/>
          </p:cNvSpPr>
          <p:nvPr>
            <p:ph type="pic" sz="quarter" idx="39" hasCustomPrompt="1"/>
          </p:nvPr>
        </p:nvSpPr>
        <p:spPr>
          <a:xfrm>
            <a:off x="561939" y="545236"/>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3" name="Title 1">
            <a:extLst>
              <a:ext uri="{FF2B5EF4-FFF2-40B4-BE49-F238E27FC236}">
                <a16:creationId xmlns:a16="http://schemas.microsoft.com/office/drawing/2014/main" id="{11C3CD11-8866-944F-B4A7-833F63EBB3D4}"/>
              </a:ext>
            </a:extLst>
          </p:cNvPr>
          <p:cNvSpPr>
            <a:spLocks noGrp="1"/>
          </p:cNvSpPr>
          <p:nvPr>
            <p:ph type="title"/>
          </p:nvPr>
        </p:nvSpPr>
        <p:spPr>
          <a:xfrm>
            <a:off x="4025949" y="545235"/>
            <a:ext cx="4635454"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4" name="Text Placeholder 11">
            <a:extLst>
              <a:ext uri="{FF2B5EF4-FFF2-40B4-BE49-F238E27FC236}">
                <a16:creationId xmlns:a16="http://schemas.microsoft.com/office/drawing/2014/main" id="{3D52CC9B-CAEB-6549-B732-43EA0662479F}"/>
              </a:ext>
            </a:extLst>
          </p:cNvPr>
          <p:cNvSpPr>
            <a:spLocks noGrp="1"/>
          </p:cNvSpPr>
          <p:nvPr>
            <p:ph type="body" sz="quarter" idx="14"/>
          </p:nvPr>
        </p:nvSpPr>
        <p:spPr>
          <a:xfrm>
            <a:off x="4025950" y="1769535"/>
            <a:ext cx="4635452"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6287206E-7869-C74B-8D7F-3EA9020CC588}"/>
              </a:ext>
            </a:extLst>
          </p:cNvPr>
          <p:cNvSpPr>
            <a:spLocks noGrp="1"/>
          </p:cNvSpPr>
          <p:nvPr>
            <p:ph type="body" sz="quarter" idx="12" hasCustomPrompt="1"/>
          </p:nvPr>
        </p:nvSpPr>
        <p:spPr>
          <a:xfrm>
            <a:off x="4025950" y="914288"/>
            <a:ext cx="4635452"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0B8F82F6-A27A-4D6C-A041-244ABCEE26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1389723546"/>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Full 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Title 1">
            <a:extLst>
              <a:ext uri="{FF2B5EF4-FFF2-40B4-BE49-F238E27FC236}">
                <a16:creationId xmlns:a16="http://schemas.microsoft.com/office/drawing/2014/main" id="{FBC93CC2-5BB3-7A4F-B61A-6F4D330CC2E0}"/>
              </a:ext>
            </a:extLst>
          </p:cNvPr>
          <p:cNvSpPr>
            <a:spLocks noGrp="1"/>
          </p:cNvSpPr>
          <p:nvPr>
            <p:ph type="title"/>
          </p:nvPr>
        </p:nvSpPr>
        <p:spPr>
          <a:xfrm>
            <a:off x="376814" y="287522"/>
            <a:ext cx="6636382"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C168CDA1-F7D1-F841-892A-97046B2CE1E4}"/>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E6D03A83-AA3D-4F4C-AA68-F8B3389A57B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955003738"/>
      </p:ext>
    </p:extLst>
  </p:cSld>
  <p:clrMapOvr>
    <a:masterClrMapping/>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Light Grey Right Photo">
    <p:bg>
      <p:bgPr>
        <a:solidFill>
          <a:srgbClr val="E8E8E9"/>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2" name="Title 1">
            <a:extLst>
              <a:ext uri="{FF2B5EF4-FFF2-40B4-BE49-F238E27FC236}">
                <a16:creationId xmlns:a16="http://schemas.microsoft.com/office/drawing/2014/main" id="{7ACAEBD6-2AF7-8B4B-8BDA-C945AE66C3F4}"/>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3" name="Text Placeholder 11">
            <a:extLst>
              <a:ext uri="{FF2B5EF4-FFF2-40B4-BE49-F238E27FC236}">
                <a16:creationId xmlns:a16="http://schemas.microsoft.com/office/drawing/2014/main" id="{60D03388-6DCB-304A-A7B2-E1EAA60C9B34}"/>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A6982CCD-58AD-B24D-A684-793C3A0BE2A5}"/>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366161937"/>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Light Grey Left Photo">
    <p:bg>
      <p:bgPr>
        <a:solidFill>
          <a:srgbClr val="E8E8E9"/>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Title 1">
            <a:extLst>
              <a:ext uri="{FF2B5EF4-FFF2-40B4-BE49-F238E27FC236}">
                <a16:creationId xmlns:a16="http://schemas.microsoft.com/office/drawing/2014/main" id="{C8EEF35D-9EF4-3B44-AD9B-D3F5537E2319}"/>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DEF5DAEF-869C-0A41-8206-578C4D30F58B}"/>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73846BBF-8433-F043-93A2-9468F0F610F6}"/>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625348037"/>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Dark Grey Right Photo">
    <p:bg>
      <p:bgPr>
        <a:solidFill>
          <a:srgbClr val="59595B"/>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94631630-44E7-E345-B123-B7EAF3367BFF}"/>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58F620CD-1B41-8940-9F5D-01764D3FC0E3}"/>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1EE9A02F-C861-CA4D-AB00-13AE0D4BA1CE}"/>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270030108"/>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Dark Grey Left Photo">
    <p:bg>
      <p:bgPr>
        <a:solidFill>
          <a:srgbClr val="59595B"/>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0D387612-167E-1C40-A8DD-B0F5C3F03F55}"/>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8EBA03E9-F846-F74E-87CD-6EACF9C280A9}"/>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F4B32BF7-CB62-E146-AE57-8B9E63DD1E8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452718227"/>
      </p:ext>
    </p:extLst>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Green Right Photo">
    <p:bg>
      <p:bgPr>
        <a:solidFill>
          <a:srgbClr val="69BE28"/>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4017701990"/>
      </p:ext>
    </p:extLst>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Green Left Photo">
    <p:bg>
      <p:bgPr>
        <a:solidFill>
          <a:srgbClr val="69BE28"/>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288912928"/>
      </p:ext>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Teal Right Photo">
    <p:bg>
      <p:bgPr>
        <a:solidFill>
          <a:schemeClr val="accent3"/>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360615474"/>
      </p:ext>
    </p:extLst>
  </p:cSld>
  <p:clrMapOvr>
    <a:masterClrMapping/>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eal Left Photo">
    <p:bg>
      <p:bgPr>
        <a:solidFill>
          <a:schemeClr val="accent3"/>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21072371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1 Column">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43041FE2-2586-D14D-A013-CC89DC172F99}"/>
              </a:ext>
            </a:extLst>
          </p:cNvPr>
          <p:cNvSpPr>
            <a:spLocks noGrp="1"/>
          </p:cNvSpPr>
          <p:nvPr>
            <p:ph type="body" sz="quarter" idx="12" hasCustomPrompt="1"/>
          </p:nvPr>
        </p:nvSpPr>
        <p:spPr>
          <a:xfrm>
            <a:off x="376816" y="656575"/>
            <a:ext cx="6636380" cy="297154"/>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B9C583FA-0759-1445-A21B-1B4A608A6AC9}"/>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B3CC8F53-2F07-6849-B951-9CB2F68F9673}"/>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AD87BDE7-9548-42FC-A068-82D2084134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9064129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Orange Right Photo">
    <p:bg>
      <p:bgPr>
        <a:solidFill>
          <a:schemeClr val="accent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85174056"/>
      </p:ext>
    </p:extLst>
  </p:cSld>
  <p:clrMapOvr>
    <a:masterClrMapping/>
  </p:clrMapOvr>
  <p:transition spd="med">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Orange Left Photo">
    <p:bg>
      <p:bgPr>
        <a:solidFill>
          <a:schemeClr val="accent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575807998"/>
      </p:ext>
    </p:extLst>
  </p:cSld>
  <p:clrMapOvr>
    <a:masterClrMapping/>
  </p:clrMapOvr>
  <p:transition spd="med">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Purple Right Photo">
    <p:bg>
      <p:bgPr>
        <a:solidFill>
          <a:schemeClr val="accent5"/>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963225606"/>
      </p:ext>
    </p:extLst>
  </p:cSld>
  <p:clrMapOvr>
    <a:masterClrMapping/>
  </p:clrMapOvr>
  <p:transition spd="med">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Purple Left Photo">
    <p:bg>
      <p:bgPr>
        <a:solidFill>
          <a:schemeClr val="accent5"/>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4084793698"/>
      </p:ext>
    </p:extLst>
  </p:cSld>
  <p:clrMapOvr>
    <a:masterClrMapping/>
  </p:clrMapOvr>
  <p:transition spd="med">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White Right Photo">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AB60A731-5B02-2846-9CBF-E3877913FEDC}"/>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4D7C8613-68E8-1646-B934-2C75B88B071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0CE7B50E-EFDE-3F43-8822-35FFBBEF4E4D}"/>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721207864"/>
      </p:ext>
    </p:extLst>
  </p:cSld>
  <p:clrMapOvr>
    <a:masterClrMapping/>
  </p:clrMapOvr>
  <p:transition spd="med">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White Left Photo">
    <p:bg>
      <p:bgPr>
        <a:solidFill>
          <a:schemeClr val="bg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CC1A63D-7EF1-B948-826B-37769131E7D2}"/>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23F9C845-A920-9F42-8C2F-EDFD1FF0447D}"/>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B23A3B9D-F850-584C-92C0-289193E18A0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D2F73757-F2E0-4D5E-932C-06EB6357AE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97538790"/>
      </p:ext>
    </p:extLst>
  </p:cSld>
  <p:clrMapOvr>
    <a:masterClrMapping/>
  </p:clrMapOvr>
  <p:transition spd="med">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Right Curved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D709D52-BE6B-5644-9CEC-4B30DE609A52}"/>
              </a:ext>
            </a:extLst>
          </p:cNvPr>
          <p:cNvSpPr>
            <a:spLocks noGrp="1"/>
          </p:cNvSpPr>
          <p:nvPr>
            <p:ph type="pic" sz="quarter" idx="10" hasCustomPrompt="1"/>
          </p:nvPr>
        </p:nvSpPr>
        <p:spPr>
          <a:xfrm>
            <a:off x="5086067"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Title 1">
            <a:extLst>
              <a:ext uri="{FF2B5EF4-FFF2-40B4-BE49-F238E27FC236}">
                <a16:creationId xmlns:a16="http://schemas.microsoft.com/office/drawing/2014/main" id="{2489BE65-F79E-1D4F-9F21-678198764786}"/>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CD01E464-2F0E-EC43-83C7-4D396CD4BE45}"/>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A6291DFA-DA40-C047-8809-EA8970D1C913}"/>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Freeform 6">
            <a:extLst>
              <a:ext uri="{FF2B5EF4-FFF2-40B4-BE49-F238E27FC236}">
                <a16:creationId xmlns:a16="http://schemas.microsoft.com/office/drawing/2014/main" id="{07B15235-D10F-6849-9B35-73B1DF7DB0CA}"/>
              </a:ext>
            </a:extLst>
          </p:cNvPr>
          <p:cNvSpPr/>
          <p:nvPr userDrawn="1"/>
        </p:nvSpPr>
        <p:spPr>
          <a:xfrm>
            <a:off x="4977520"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797355"/>
      </p:ext>
    </p:extLst>
  </p:cSld>
  <p:clrMapOvr>
    <a:masterClrMapping/>
  </p:clrMapOvr>
  <p:transition spd="med">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Left Curved Pho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C615DB-6C2D-AD4F-8B54-88DADD4A1A32}"/>
              </a:ext>
            </a:extLst>
          </p:cNvPr>
          <p:cNvSpPr>
            <a:spLocks noGrp="1"/>
          </p:cNvSpPr>
          <p:nvPr>
            <p:ph type="title"/>
          </p:nvPr>
        </p:nvSpPr>
        <p:spPr>
          <a:xfrm>
            <a:off x="4476624" y="317502"/>
            <a:ext cx="4667376"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8E1C16B4-F3C1-BC4F-8FCC-649D7C6A6C57}"/>
              </a:ext>
            </a:extLst>
          </p:cNvPr>
          <p:cNvSpPr>
            <a:spLocks noGrp="1"/>
          </p:cNvSpPr>
          <p:nvPr>
            <p:ph type="body" sz="quarter" idx="14"/>
          </p:nvPr>
        </p:nvSpPr>
        <p:spPr>
          <a:xfrm>
            <a:off x="5441430" y="1523655"/>
            <a:ext cx="3702570"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A16219A2-E501-384B-9EAF-75CFF399C318}"/>
              </a:ext>
            </a:extLst>
          </p:cNvPr>
          <p:cNvSpPr>
            <a:spLocks noGrp="1"/>
          </p:cNvSpPr>
          <p:nvPr>
            <p:ph type="body" sz="quarter" idx="15" hasCustomPrompt="1"/>
          </p:nvPr>
        </p:nvSpPr>
        <p:spPr>
          <a:xfrm>
            <a:off x="4476626" y="686555"/>
            <a:ext cx="466737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Picture Placeholder 6">
            <a:extLst>
              <a:ext uri="{FF2B5EF4-FFF2-40B4-BE49-F238E27FC236}">
                <a16:creationId xmlns:a16="http://schemas.microsoft.com/office/drawing/2014/main" id="{2800A21A-9C0E-DA4B-B354-9662B04E36AF}"/>
              </a:ext>
            </a:extLst>
          </p:cNvPr>
          <p:cNvSpPr>
            <a:spLocks noGrp="1"/>
          </p:cNvSpPr>
          <p:nvPr>
            <p:ph type="pic" sz="quarter" idx="10" hasCustomPrompt="1"/>
          </p:nvPr>
        </p:nvSpPr>
        <p:spPr>
          <a:xfrm flipH="1">
            <a:off x="0"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l">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Freeform 8">
            <a:extLst>
              <a:ext uri="{FF2B5EF4-FFF2-40B4-BE49-F238E27FC236}">
                <a16:creationId xmlns:a16="http://schemas.microsoft.com/office/drawing/2014/main" id="{47ED7172-8828-6D4E-AB94-8561FCD74398}"/>
              </a:ext>
            </a:extLst>
          </p:cNvPr>
          <p:cNvSpPr/>
          <p:nvPr userDrawn="1"/>
        </p:nvSpPr>
        <p:spPr>
          <a:xfrm flipH="1">
            <a:off x="103046"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93690D2-46E1-4F6D-87AA-C4876CE51C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892920461"/>
      </p:ext>
    </p:extLst>
  </p:cSld>
  <p:clrMapOvr>
    <a:masterClrMapping/>
  </p:clrMapOvr>
  <p:transition spd="med">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Right Side Photo Inset">
    <p:spTree>
      <p:nvGrpSpPr>
        <p:cNvPr id="1" name=""/>
        <p:cNvGrpSpPr/>
        <p:nvPr/>
      </p:nvGrpSpPr>
      <p:grpSpPr>
        <a:xfrm>
          <a:off x="0" y="0"/>
          <a:ext cx="0" cy="0"/>
          <a:chOff x="0" y="0"/>
          <a:chExt cx="0" cy="0"/>
        </a:xfrm>
      </p:grpSpPr>
      <p:sp>
        <p:nvSpPr>
          <p:cNvPr id="8" name="Picture Placeholder 2"/>
          <p:cNvSpPr>
            <a:spLocks noGrp="1"/>
          </p:cNvSpPr>
          <p:nvPr>
            <p:ph type="pic" sz="quarter" idx="40" hasCustomPrompt="1"/>
          </p:nvPr>
        </p:nvSpPr>
        <p:spPr>
          <a:xfrm>
            <a:off x="5632866"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75573156-7B00-4B4A-BE02-5ECD7FECE659}"/>
              </a:ext>
            </a:extLst>
          </p:cNvPr>
          <p:cNvSpPr>
            <a:spLocks noGrp="1"/>
          </p:cNvSpPr>
          <p:nvPr>
            <p:ph type="title"/>
          </p:nvPr>
        </p:nvSpPr>
        <p:spPr>
          <a:xfrm>
            <a:off x="376814" y="545235"/>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A71F491-7FCD-1148-A39C-862BEFD9D389}"/>
              </a:ext>
            </a:extLst>
          </p:cNvPr>
          <p:cNvSpPr>
            <a:spLocks noGrp="1"/>
          </p:cNvSpPr>
          <p:nvPr>
            <p:ph type="body" sz="quarter" idx="14"/>
          </p:nvPr>
        </p:nvSpPr>
        <p:spPr>
          <a:xfrm>
            <a:off x="376814" y="1769533"/>
            <a:ext cx="4753986"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D0F2E2A5-DC1D-1E4D-B78C-603247C61B79}"/>
              </a:ext>
            </a:extLst>
          </p:cNvPr>
          <p:cNvSpPr>
            <a:spLocks noGrp="1"/>
          </p:cNvSpPr>
          <p:nvPr>
            <p:ph type="body" sz="quarter" idx="12" hasCustomPrompt="1"/>
          </p:nvPr>
        </p:nvSpPr>
        <p:spPr>
          <a:xfrm>
            <a:off x="376816" y="914288"/>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419431422"/>
      </p:ext>
    </p:extLst>
  </p:cSld>
  <p:clrMapOvr>
    <a:masterClrMapping/>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Left Side Photo Inset">
    <p:spTree>
      <p:nvGrpSpPr>
        <p:cNvPr id="1" name=""/>
        <p:cNvGrpSpPr/>
        <p:nvPr/>
      </p:nvGrpSpPr>
      <p:grpSpPr>
        <a:xfrm>
          <a:off x="0" y="0"/>
          <a:ext cx="0" cy="0"/>
          <a:chOff x="0" y="0"/>
          <a:chExt cx="0" cy="0"/>
        </a:xfrm>
      </p:grpSpPr>
      <p:sp>
        <p:nvSpPr>
          <p:cNvPr id="6" name="Picture Placeholder 2"/>
          <p:cNvSpPr>
            <a:spLocks noGrp="1"/>
          </p:cNvSpPr>
          <p:nvPr>
            <p:ph type="pic" sz="quarter" idx="39" hasCustomPrompt="1"/>
          </p:nvPr>
        </p:nvSpPr>
        <p:spPr>
          <a:xfrm>
            <a:off x="561939"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3" name="Title 1">
            <a:extLst>
              <a:ext uri="{FF2B5EF4-FFF2-40B4-BE49-F238E27FC236}">
                <a16:creationId xmlns:a16="http://schemas.microsoft.com/office/drawing/2014/main" id="{11C3CD11-8866-944F-B4A7-833F63EBB3D4}"/>
              </a:ext>
            </a:extLst>
          </p:cNvPr>
          <p:cNvSpPr>
            <a:spLocks noGrp="1"/>
          </p:cNvSpPr>
          <p:nvPr>
            <p:ph type="title"/>
          </p:nvPr>
        </p:nvSpPr>
        <p:spPr>
          <a:xfrm>
            <a:off x="4025948" y="545235"/>
            <a:ext cx="4635454"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4" name="Text Placeholder 11">
            <a:extLst>
              <a:ext uri="{FF2B5EF4-FFF2-40B4-BE49-F238E27FC236}">
                <a16:creationId xmlns:a16="http://schemas.microsoft.com/office/drawing/2014/main" id="{3D52CC9B-CAEB-6549-B732-43EA0662479F}"/>
              </a:ext>
            </a:extLst>
          </p:cNvPr>
          <p:cNvSpPr>
            <a:spLocks noGrp="1"/>
          </p:cNvSpPr>
          <p:nvPr>
            <p:ph type="body" sz="quarter" idx="14"/>
          </p:nvPr>
        </p:nvSpPr>
        <p:spPr>
          <a:xfrm>
            <a:off x="4025948" y="1769533"/>
            <a:ext cx="4635452"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6287206E-7869-C74B-8D7F-3EA9020CC588}"/>
              </a:ext>
            </a:extLst>
          </p:cNvPr>
          <p:cNvSpPr>
            <a:spLocks noGrp="1"/>
          </p:cNvSpPr>
          <p:nvPr>
            <p:ph type="body" sz="quarter" idx="12" hasCustomPrompt="1"/>
          </p:nvPr>
        </p:nvSpPr>
        <p:spPr>
          <a:xfrm>
            <a:off x="4025950" y="914288"/>
            <a:ext cx="4635452"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0B8F82F6-A27A-4D6C-A041-244ABCEE26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89783003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Grey">
    <p:bg>
      <p:bgPr>
        <a:solidFill>
          <a:srgbClr val="E8E8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18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1 Column VES Logo">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35BA28EC-8036-2A4E-A5E9-5A6E22CC6234}"/>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5">
            <a:extLst>
              <a:ext uri="{FF2B5EF4-FFF2-40B4-BE49-F238E27FC236}">
                <a16:creationId xmlns:a16="http://schemas.microsoft.com/office/drawing/2014/main" id="{57D5A83B-6F7D-E742-AD65-B0C2E5477D2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12" name="Picture 11">
            <a:extLst>
              <a:ext uri="{FF2B5EF4-FFF2-40B4-BE49-F238E27FC236}">
                <a16:creationId xmlns:a16="http://schemas.microsoft.com/office/drawing/2014/main" id="{058EFA1C-F807-4D43-B02C-008D0C4DD6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539854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Righ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3080084"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2391722224"/>
      </p:ext>
    </p:extLst>
  </p:cSld>
  <p:clrMapOvr>
    <a:masterClrMapping/>
  </p:clrMapOvr>
  <p:transition spd="med">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Lef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2"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pic>
        <p:nvPicPr>
          <p:cNvPr id="3" name="Picture 2">
            <a:extLst>
              <a:ext uri="{FF2B5EF4-FFF2-40B4-BE49-F238E27FC236}">
                <a16:creationId xmlns:a16="http://schemas.microsoft.com/office/drawing/2014/main" id="{F4F4ED50-40AD-484D-A409-3D3154F2AE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2970337191"/>
      </p:ext>
    </p:extLst>
  </p:cSld>
  <p:clrMapOvr>
    <a:masterClrMapping/>
  </p:clrMapOvr>
  <p:transition spd="med">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Lef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pic>
        <p:nvPicPr>
          <p:cNvPr id="3" name="Picture 2">
            <a:extLst>
              <a:ext uri="{FF2B5EF4-FFF2-40B4-BE49-F238E27FC236}">
                <a16:creationId xmlns:a16="http://schemas.microsoft.com/office/drawing/2014/main" id="{F4F4ED50-40AD-484D-A409-3D3154F2AE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778873761"/>
      </p:ext>
    </p:extLst>
  </p:cSld>
  <p:clrMapOvr>
    <a:masterClrMapping/>
  </p:clrMapOvr>
  <p:transition spd="med">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Righ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6318607"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1023857214"/>
      </p:ext>
    </p:extLst>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Lef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pic>
        <p:nvPicPr>
          <p:cNvPr id="3" name="Picture 2">
            <a:extLst>
              <a:ext uri="{FF2B5EF4-FFF2-40B4-BE49-F238E27FC236}">
                <a16:creationId xmlns:a16="http://schemas.microsoft.com/office/drawing/2014/main" id="{4998380E-B305-439C-BFC5-E9EA9A5A51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1326645286"/>
      </p:ext>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plit Page Feature">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2" y="0"/>
            <a:ext cx="4326673"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4" name="Title 1">
            <a:extLst>
              <a:ext uri="{FF2B5EF4-FFF2-40B4-BE49-F238E27FC236}">
                <a16:creationId xmlns:a16="http://schemas.microsoft.com/office/drawing/2014/main" id="{20AD73BF-652D-4749-86F7-9136DE829018}"/>
              </a:ext>
            </a:extLst>
          </p:cNvPr>
          <p:cNvSpPr>
            <a:spLocks noGrp="1"/>
          </p:cNvSpPr>
          <p:nvPr>
            <p:ph type="title"/>
          </p:nvPr>
        </p:nvSpPr>
        <p:spPr>
          <a:xfrm>
            <a:off x="376814" y="287522"/>
            <a:ext cx="3577119" cy="369054"/>
          </a:xfrm>
          <a:prstGeom prst="rect">
            <a:avLst/>
          </a:prstGeom>
        </p:spPr>
        <p:txBody>
          <a:bodyPr/>
          <a:lstStyle>
            <a:lvl1pPr>
              <a:defRPr sz="2100" b="1" i="0">
                <a:solidFill>
                  <a:schemeClr val="bg1"/>
                </a:solidFill>
                <a:latin typeface="+mj-lt"/>
                <a:cs typeface="Arial" panose="020B0604020202020204" pitchFamily="34" charset="0"/>
              </a:defRPr>
            </a:lvl1pPr>
          </a:lstStyle>
          <a:p>
            <a:r>
              <a:rPr lang="en-US"/>
              <a:t>Click to edit Master title style</a:t>
            </a:r>
          </a:p>
        </p:txBody>
      </p:sp>
      <p:sp>
        <p:nvSpPr>
          <p:cNvPr id="15" name="Text Placeholder 11">
            <a:extLst>
              <a:ext uri="{FF2B5EF4-FFF2-40B4-BE49-F238E27FC236}">
                <a16:creationId xmlns:a16="http://schemas.microsoft.com/office/drawing/2014/main" id="{80BB9A55-6CAA-5F47-9904-74574DD8DF4B}"/>
              </a:ext>
            </a:extLst>
          </p:cNvPr>
          <p:cNvSpPr>
            <a:spLocks noGrp="1"/>
          </p:cNvSpPr>
          <p:nvPr>
            <p:ph type="body" sz="quarter" idx="14"/>
          </p:nvPr>
        </p:nvSpPr>
        <p:spPr>
          <a:xfrm>
            <a:off x="376816" y="1551903"/>
            <a:ext cx="3577117"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570CDE83-F67D-E74C-9B25-453569D6F1DE}"/>
              </a:ext>
            </a:extLst>
          </p:cNvPr>
          <p:cNvSpPr>
            <a:spLocks noGrp="1"/>
          </p:cNvSpPr>
          <p:nvPr>
            <p:ph type="body" sz="quarter" idx="12" hasCustomPrompt="1"/>
          </p:nvPr>
        </p:nvSpPr>
        <p:spPr>
          <a:xfrm>
            <a:off x="376818" y="656575"/>
            <a:ext cx="3577117"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
        <p:nvSpPr>
          <p:cNvPr id="17" name="Text Placeholder 11">
            <a:extLst>
              <a:ext uri="{FF2B5EF4-FFF2-40B4-BE49-F238E27FC236}">
                <a16:creationId xmlns:a16="http://schemas.microsoft.com/office/drawing/2014/main" id="{79FAFFEF-61A5-D74B-92B2-DC758E824733}"/>
              </a:ext>
            </a:extLst>
          </p:cNvPr>
          <p:cNvSpPr>
            <a:spLocks noGrp="1"/>
          </p:cNvSpPr>
          <p:nvPr>
            <p:ph type="body" sz="quarter" idx="18"/>
          </p:nvPr>
        </p:nvSpPr>
        <p:spPr>
          <a:xfrm>
            <a:off x="4914948" y="806836"/>
            <a:ext cx="3653320" cy="3883699"/>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DD109BD-6D8B-42D3-84DA-FE61B05D22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1542493762"/>
      </p:ext>
    </p:extLst>
  </p:cSld>
  <p:clrMapOvr>
    <a:masterClrMapping/>
  </p:clrMapOvr>
  <p:transition spd="med">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Righ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5116100"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C1C0663D-587F-5C4B-82DC-CDDD8AC105DB}"/>
              </a:ext>
            </a:extLst>
          </p:cNvPr>
          <p:cNvSpPr>
            <a:spLocks noGrp="1"/>
          </p:cNvSpPr>
          <p:nvPr>
            <p:ph type="title"/>
          </p:nvPr>
        </p:nvSpPr>
        <p:spPr>
          <a:xfrm>
            <a:off x="448732" y="325102"/>
            <a:ext cx="8223782" cy="369054"/>
          </a:xfrm>
          <a:prstGeom prst="rect">
            <a:avLst/>
          </a:prstGeom>
        </p:spPr>
        <p:txBody>
          <a:bodyPr/>
          <a:lstStyle>
            <a:lvl1pPr algn="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BD08337E-AD67-9246-9501-DD78CAE79F8A}"/>
              </a:ext>
            </a:extLst>
          </p:cNvPr>
          <p:cNvSpPr>
            <a:spLocks noGrp="1"/>
          </p:cNvSpPr>
          <p:nvPr>
            <p:ph type="body" sz="quarter" idx="14"/>
          </p:nvPr>
        </p:nvSpPr>
        <p:spPr>
          <a:xfrm>
            <a:off x="376816" y="4047069"/>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3AB0C18F-A493-E145-84E9-21DC5F634689}"/>
              </a:ext>
            </a:extLst>
          </p:cNvPr>
          <p:cNvSpPr>
            <a:spLocks noGrp="1"/>
          </p:cNvSpPr>
          <p:nvPr>
            <p:ph type="body" sz="quarter" idx="12" hasCustomPrompt="1"/>
          </p:nvPr>
        </p:nvSpPr>
        <p:spPr>
          <a:xfrm>
            <a:off x="448735" y="694155"/>
            <a:ext cx="8223779" cy="287322"/>
          </a:xfrm>
          <a:prstGeom prst="rect">
            <a:avLst/>
          </a:prstGeom>
        </p:spPr>
        <p:txBody>
          <a:bodyPr vert="horz"/>
          <a:lstStyle>
            <a:lvl1pPr marL="0" indent="0" algn="r">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372330119"/>
      </p:ext>
    </p:extLst>
  </p:cSld>
  <p:clrMapOvr>
    <a:masterClrMapping/>
  </p:clrMapOvr>
  <p:transition spd="med">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Lef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66727"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Title 1">
            <a:extLst>
              <a:ext uri="{FF2B5EF4-FFF2-40B4-BE49-F238E27FC236}">
                <a16:creationId xmlns:a16="http://schemas.microsoft.com/office/drawing/2014/main" id="{A37234EA-ACA3-9F4F-BD9F-4397E8AEF596}"/>
              </a:ext>
            </a:extLst>
          </p:cNvPr>
          <p:cNvSpPr>
            <a:spLocks noGrp="1"/>
          </p:cNvSpPr>
          <p:nvPr>
            <p:ph type="title"/>
          </p:nvPr>
        </p:nvSpPr>
        <p:spPr>
          <a:xfrm>
            <a:off x="448732"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C497D48C-49A7-1D45-BD94-13788B31854B}"/>
              </a:ext>
            </a:extLst>
          </p:cNvPr>
          <p:cNvSpPr>
            <a:spLocks noGrp="1"/>
          </p:cNvSpPr>
          <p:nvPr>
            <p:ph type="body" sz="quarter" idx="14"/>
          </p:nvPr>
        </p:nvSpPr>
        <p:spPr>
          <a:xfrm>
            <a:off x="376816" y="4047069"/>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FD32E9C1-74C9-B345-BD68-4742655E9A4A}"/>
              </a:ext>
            </a:extLst>
          </p:cNvPr>
          <p:cNvSpPr>
            <a:spLocks noGrp="1"/>
          </p:cNvSpPr>
          <p:nvPr>
            <p:ph type="body" sz="quarter" idx="12" hasCustomPrompt="1"/>
          </p:nvPr>
        </p:nvSpPr>
        <p:spPr>
          <a:xfrm>
            <a:off x="448735"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71E26760-0E82-4E6F-BC82-1B324AF794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660626439"/>
      </p:ext>
    </p:extLst>
  </p:cSld>
  <p:clrMapOvr>
    <a:masterClrMapping/>
  </p:clrMapOvr>
  <p:transition spd="med">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Quote Left Side Photo Grey">
    <p:bg>
      <p:bgPr>
        <a:solidFill>
          <a:srgbClr val="E8E8E9"/>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845982" y="1503447"/>
            <a:ext cx="2165908" cy="2165908"/>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Oval 6"/>
          <p:cNvSpPr/>
          <p:nvPr/>
        </p:nvSpPr>
        <p:spPr>
          <a:xfrm>
            <a:off x="742785" y="1400250"/>
            <a:ext cx="2372302" cy="2372302"/>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a:t> </a:t>
            </a:r>
          </a:p>
        </p:txBody>
      </p:sp>
    </p:spTree>
    <p:extLst>
      <p:ext uri="{BB962C8B-B14F-4D97-AF65-F5344CB8AC3E}">
        <p14:creationId xmlns:p14="http://schemas.microsoft.com/office/powerpoint/2010/main" val="4217707124"/>
      </p:ext>
    </p:extLst>
  </p:cSld>
  <p:clrMapOvr>
    <a:masterClrMapping/>
  </p:clrMapOvr>
  <p:transition spd="med">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3375099" y="699717"/>
            <a:ext cx="2601280" cy="3136822"/>
          </a:xfrm>
          <a:prstGeom prst="rect">
            <a:avLst/>
          </a:prstGeom>
          <a:solidFill>
            <a:schemeClr val="bg1">
              <a:lumMod val="95000"/>
            </a:schemeClr>
          </a:solidFill>
        </p:spPr>
        <p:txBody>
          <a:bodyPr/>
          <a:lstStyle>
            <a:lvl1pPr marL="0" marR="0" indent="0" algn="ctr" defTabSz="457178"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4" name="Picture Placeholder 8">
            <a:extLst>
              <a:ext uri="{FF2B5EF4-FFF2-40B4-BE49-F238E27FC236}">
                <a16:creationId xmlns:a16="http://schemas.microsoft.com/office/drawing/2014/main" id="{EE961149-B6E6-B242-A557-EE5600722A56}"/>
              </a:ext>
            </a:extLst>
          </p:cNvPr>
          <p:cNvSpPr>
            <a:spLocks noGrp="1"/>
          </p:cNvSpPr>
          <p:nvPr>
            <p:ph type="pic" sz="quarter" idx="14" hasCustomPrompt="1"/>
          </p:nvPr>
        </p:nvSpPr>
        <p:spPr>
          <a:xfrm>
            <a:off x="6287229" y="699717"/>
            <a:ext cx="2601280" cy="3136822"/>
          </a:xfrm>
          <a:prstGeom prst="rect">
            <a:avLst/>
          </a:prstGeom>
          <a:solidFill>
            <a:schemeClr val="bg1">
              <a:lumMod val="95000"/>
            </a:schemeClr>
          </a:solidFill>
        </p:spPr>
        <p:txBody>
          <a:bodyPr/>
          <a:lstStyle>
            <a:lvl1pPr marL="0" marR="0" indent="0" algn="ctr" defTabSz="457178"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pic>
        <p:nvPicPr>
          <p:cNvPr id="4" name="Picture 3">
            <a:extLst>
              <a:ext uri="{FF2B5EF4-FFF2-40B4-BE49-F238E27FC236}">
                <a16:creationId xmlns:a16="http://schemas.microsoft.com/office/drawing/2014/main" id="{69D9A952-E2EF-416D-B4D1-F4089B3668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3129980157"/>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 1 Column VES Solutions Logo ">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35BA28EC-8036-2A4E-A5E9-5A6E22CC6234}"/>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5">
            <a:extLst>
              <a:ext uri="{FF2B5EF4-FFF2-40B4-BE49-F238E27FC236}">
                <a16:creationId xmlns:a16="http://schemas.microsoft.com/office/drawing/2014/main" id="{57D5A83B-6F7D-E742-AD65-B0C2E5477D2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12" name="Picture 11">
            <a:extLst>
              <a:ext uri="{FF2B5EF4-FFF2-40B4-BE49-F238E27FC236}">
                <a16:creationId xmlns:a16="http://schemas.microsoft.com/office/drawing/2014/main" id="{058EFA1C-F807-4D43-B02C-008D0C4DD62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590503" y="183167"/>
            <a:ext cx="1362190" cy="593565"/>
          </a:xfrm>
          <a:prstGeom prst="rect">
            <a:avLst/>
          </a:prstGeom>
        </p:spPr>
      </p:pic>
    </p:spTree>
    <p:extLst>
      <p:ext uri="{BB962C8B-B14F-4D97-AF65-F5344CB8AC3E}">
        <p14:creationId xmlns:p14="http://schemas.microsoft.com/office/powerpoint/2010/main" val="153369965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9AF0DA1-483A-4944-B8BE-5B7AD39A564C}"/>
              </a:ext>
            </a:extLst>
          </p:cNvPr>
          <p:cNvSpPr>
            <a:spLocks noGrp="1"/>
          </p:cNvSpPr>
          <p:nvPr>
            <p:ph type="pic" sz="quarter" idx="12" hasCustomPrompt="1"/>
          </p:nvPr>
        </p:nvSpPr>
        <p:spPr>
          <a:xfrm>
            <a:off x="3375211" y="1035424"/>
            <a:ext cx="1713224" cy="2893704"/>
          </a:xfrm>
          <a:prstGeom prst="rect">
            <a:avLst/>
          </a:prstGeom>
          <a:solidFill>
            <a:schemeClr val="bg1">
              <a:lumMod val="95000"/>
            </a:schemeClr>
          </a:solidFill>
        </p:spPr>
        <p:txBody>
          <a:bodyPr/>
          <a:lstStyle>
            <a:lvl1pPr marL="0" marR="0" indent="0" algn="ctr" defTabSz="457178"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9" name="Picture Placeholder 8">
            <a:extLst>
              <a:ext uri="{FF2B5EF4-FFF2-40B4-BE49-F238E27FC236}">
                <a16:creationId xmlns:a16="http://schemas.microsoft.com/office/drawing/2014/main" id="{01624D40-FB4C-9F43-B8D2-7A53A116176D}"/>
              </a:ext>
            </a:extLst>
          </p:cNvPr>
          <p:cNvSpPr>
            <a:spLocks noGrp="1"/>
          </p:cNvSpPr>
          <p:nvPr>
            <p:ph type="pic" sz="quarter" idx="14" hasCustomPrompt="1"/>
          </p:nvPr>
        </p:nvSpPr>
        <p:spPr>
          <a:xfrm>
            <a:off x="5402993" y="1035424"/>
            <a:ext cx="1713225" cy="2893704"/>
          </a:xfrm>
          <a:prstGeom prst="rect">
            <a:avLst/>
          </a:prstGeom>
          <a:solidFill>
            <a:schemeClr val="bg1">
              <a:lumMod val="95000"/>
            </a:schemeClr>
          </a:solidFill>
        </p:spPr>
        <p:txBody>
          <a:bodyPr/>
          <a:lstStyle>
            <a:lvl1pPr marL="0" marR="0" indent="0" algn="ctr" defTabSz="457178"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0" name="Picture Placeholder 8">
            <a:extLst>
              <a:ext uri="{FF2B5EF4-FFF2-40B4-BE49-F238E27FC236}">
                <a16:creationId xmlns:a16="http://schemas.microsoft.com/office/drawing/2014/main" id="{5BBB1316-91D0-C34E-BEF9-B6B0545F7E66}"/>
              </a:ext>
            </a:extLst>
          </p:cNvPr>
          <p:cNvSpPr>
            <a:spLocks noGrp="1"/>
          </p:cNvSpPr>
          <p:nvPr>
            <p:ph type="pic" sz="quarter" idx="15" hasCustomPrompt="1"/>
          </p:nvPr>
        </p:nvSpPr>
        <p:spPr>
          <a:xfrm>
            <a:off x="7430774" y="1035424"/>
            <a:ext cx="1713225" cy="2893704"/>
          </a:xfrm>
          <a:prstGeom prst="rect">
            <a:avLst/>
          </a:prstGeom>
          <a:solidFill>
            <a:schemeClr val="bg1">
              <a:lumMod val="95000"/>
            </a:schemeClr>
          </a:solidFill>
        </p:spPr>
        <p:txBody>
          <a:bodyPr/>
          <a:lstStyle>
            <a:lvl1pPr marL="0" marR="0" indent="0" algn="ctr" defTabSz="457178"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pic>
        <p:nvPicPr>
          <p:cNvPr id="5" name="Picture 4">
            <a:extLst>
              <a:ext uri="{FF2B5EF4-FFF2-40B4-BE49-F238E27FC236}">
                <a16:creationId xmlns:a16="http://schemas.microsoft.com/office/drawing/2014/main" id="{3D06550C-C62A-4D58-AD72-9CF8A39AFC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56731957"/>
      </p:ext>
    </p:extLst>
  </p:cSld>
  <p:clrMapOvr>
    <a:masterClrMapping/>
  </p:clrMapOvr>
  <p:transition spd="med">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AB8F94-DDB7-6D4C-8368-47B231CEC0ED}"/>
              </a:ext>
            </a:extLst>
          </p:cNvPr>
          <p:cNvSpPr>
            <a:spLocks noGrp="1"/>
          </p:cNvSpPr>
          <p:nvPr>
            <p:ph type="pic" sz="quarter" idx="12" hasCustomPrompt="1"/>
          </p:nvPr>
        </p:nvSpPr>
        <p:spPr>
          <a:xfrm>
            <a:off x="4015406" y="495179"/>
            <a:ext cx="2173773" cy="1647670"/>
          </a:xfrm>
          <a:prstGeom prst="rect">
            <a:avLst/>
          </a:prstGeom>
          <a:solidFill>
            <a:schemeClr val="bg1">
              <a:lumMod val="95000"/>
            </a:schemeClr>
          </a:solidFill>
        </p:spPr>
        <p:txBody>
          <a:bodyPr/>
          <a:lstStyle>
            <a:lvl1pPr marL="0" marR="0" indent="0" algn="ctr" defTabSz="457178"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0" name="Picture Placeholder 8">
            <a:extLst>
              <a:ext uri="{FF2B5EF4-FFF2-40B4-BE49-F238E27FC236}">
                <a16:creationId xmlns:a16="http://schemas.microsoft.com/office/drawing/2014/main" id="{439F2A22-59A2-6745-ACEB-76CFAAF4001C}"/>
              </a:ext>
            </a:extLst>
          </p:cNvPr>
          <p:cNvSpPr>
            <a:spLocks noGrp="1"/>
          </p:cNvSpPr>
          <p:nvPr>
            <p:ph type="pic" sz="quarter" idx="13" hasCustomPrompt="1"/>
          </p:nvPr>
        </p:nvSpPr>
        <p:spPr>
          <a:xfrm>
            <a:off x="6580613" y="495179"/>
            <a:ext cx="2173773" cy="1647670"/>
          </a:xfrm>
          <a:prstGeom prst="rect">
            <a:avLst/>
          </a:prstGeom>
          <a:solidFill>
            <a:schemeClr val="bg1">
              <a:lumMod val="95000"/>
            </a:schemeClr>
          </a:solidFill>
        </p:spPr>
        <p:txBody>
          <a:bodyPr/>
          <a:lstStyle>
            <a:lvl1pPr marL="0" marR="0" indent="0" algn="ctr" defTabSz="457178"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5" name="Picture Placeholder 8">
            <a:extLst>
              <a:ext uri="{FF2B5EF4-FFF2-40B4-BE49-F238E27FC236}">
                <a16:creationId xmlns:a16="http://schemas.microsoft.com/office/drawing/2014/main" id="{4DD87637-50B5-4143-9BA9-2E7A3B8CCA80}"/>
              </a:ext>
            </a:extLst>
          </p:cNvPr>
          <p:cNvSpPr>
            <a:spLocks noGrp="1"/>
          </p:cNvSpPr>
          <p:nvPr>
            <p:ph type="pic" sz="quarter" idx="14" hasCustomPrompt="1"/>
          </p:nvPr>
        </p:nvSpPr>
        <p:spPr>
          <a:xfrm>
            <a:off x="4015406" y="2840814"/>
            <a:ext cx="2173773" cy="1647670"/>
          </a:xfrm>
          <a:prstGeom prst="rect">
            <a:avLst/>
          </a:prstGeom>
          <a:solidFill>
            <a:schemeClr val="bg1">
              <a:lumMod val="95000"/>
            </a:schemeClr>
          </a:solidFill>
        </p:spPr>
        <p:txBody>
          <a:bodyPr/>
          <a:lstStyle>
            <a:lvl1pPr marL="0" marR="0" indent="0" algn="ctr" defTabSz="457178"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6" name="Picture Placeholder 8">
            <a:extLst>
              <a:ext uri="{FF2B5EF4-FFF2-40B4-BE49-F238E27FC236}">
                <a16:creationId xmlns:a16="http://schemas.microsoft.com/office/drawing/2014/main" id="{51060817-FFAF-9E45-BB20-8B89B700257C}"/>
              </a:ext>
            </a:extLst>
          </p:cNvPr>
          <p:cNvSpPr>
            <a:spLocks noGrp="1"/>
          </p:cNvSpPr>
          <p:nvPr>
            <p:ph type="pic" sz="quarter" idx="15" hasCustomPrompt="1"/>
          </p:nvPr>
        </p:nvSpPr>
        <p:spPr>
          <a:xfrm>
            <a:off x="6580613" y="2840814"/>
            <a:ext cx="2173773" cy="1647670"/>
          </a:xfrm>
          <a:prstGeom prst="rect">
            <a:avLst/>
          </a:prstGeom>
          <a:solidFill>
            <a:schemeClr val="bg1">
              <a:lumMod val="95000"/>
            </a:schemeClr>
          </a:solidFill>
        </p:spPr>
        <p:txBody>
          <a:bodyPr/>
          <a:lstStyle>
            <a:lvl1pPr marL="0" marR="0" indent="0" algn="ctr" defTabSz="457178"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pic>
        <p:nvPicPr>
          <p:cNvPr id="6" name="Picture 5">
            <a:extLst>
              <a:ext uri="{FF2B5EF4-FFF2-40B4-BE49-F238E27FC236}">
                <a16:creationId xmlns:a16="http://schemas.microsoft.com/office/drawing/2014/main" id="{C3C61873-AD42-4D8A-8A4A-EEE81FBCA4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2303997568"/>
      </p:ext>
    </p:extLst>
  </p:cSld>
  <p:clrMapOvr>
    <a:masterClrMapping/>
  </p:clrMapOvr>
  <p:transition spd="med">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3 image section">
    <p:spTree>
      <p:nvGrpSpPr>
        <p:cNvPr id="1" name=""/>
        <p:cNvGrpSpPr/>
        <p:nvPr/>
      </p:nvGrpSpPr>
      <p:grpSpPr>
        <a:xfrm>
          <a:off x="0" y="0"/>
          <a:ext cx="0" cy="0"/>
          <a:chOff x="0" y="0"/>
          <a:chExt cx="0" cy="0"/>
        </a:xfrm>
      </p:grpSpPr>
      <p:sp>
        <p:nvSpPr>
          <p:cNvPr id="17" name="Picture Placeholder 13"/>
          <p:cNvSpPr>
            <a:spLocks noGrp="1"/>
          </p:cNvSpPr>
          <p:nvPr>
            <p:ph type="pic" sz="quarter" idx="41"/>
          </p:nvPr>
        </p:nvSpPr>
        <p:spPr>
          <a:xfrm>
            <a:off x="6877495" y="0"/>
            <a:ext cx="2266507" cy="5143500"/>
          </a:xfrm>
          <a:prstGeom prst="rect">
            <a:avLst/>
          </a:prstGeom>
          <a:solidFill>
            <a:schemeClr val="bg1">
              <a:lumMod val="95000"/>
            </a:schemeClr>
          </a:solidFill>
          <a:effectLst/>
        </p:spPr>
        <p:txBody>
          <a:bodyPr>
            <a:normAutofit/>
          </a:bodyPr>
          <a:lstStyle>
            <a:lvl1pPr marL="0" indent="0">
              <a:buNone/>
              <a:defRPr sz="1200" b="0" i="0">
                <a:ln>
                  <a:noFill/>
                </a:ln>
                <a:solidFill>
                  <a:schemeClr val="tx1"/>
                </a:solidFill>
                <a:latin typeface="+mn-lt"/>
                <a:ea typeface="Open Sans Light" panose="020B0306030504020204" pitchFamily="34" charset="0"/>
                <a:cs typeface="Arial" panose="020B0604020202020204" pitchFamily="34" charset="0"/>
              </a:defRPr>
            </a:lvl1pPr>
          </a:lstStyle>
          <a:p>
            <a:endParaRPr lang="en-US"/>
          </a:p>
        </p:txBody>
      </p:sp>
      <p:sp>
        <p:nvSpPr>
          <p:cNvPr id="18" name="Picture Placeholder 13"/>
          <p:cNvSpPr>
            <a:spLocks noGrp="1"/>
          </p:cNvSpPr>
          <p:nvPr>
            <p:ph type="pic" sz="quarter" idx="42"/>
          </p:nvPr>
        </p:nvSpPr>
        <p:spPr>
          <a:xfrm>
            <a:off x="4572000" y="0"/>
            <a:ext cx="2213038" cy="2517388"/>
          </a:xfrm>
          <a:prstGeom prst="rect">
            <a:avLst/>
          </a:prstGeom>
          <a:solidFill>
            <a:schemeClr val="bg1">
              <a:lumMod val="95000"/>
            </a:schemeClr>
          </a:solidFill>
          <a:effectLst/>
        </p:spPr>
        <p:txBody>
          <a:bodyPr>
            <a:normAutofit/>
          </a:bodyPr>
          <a:lstStyle>
            <a:lvl1pPr marL="0" indent="0">
              <a:buNone/>
              <a:defRPr sz="1200" b="0" i="0">
                <a:ln>
                  <a:noFill/>
                </a:ln>
                <a:solidFill>
                  <a:schemeClr val="tx1"/>
                </a:solidFill>
                <a:latin typeface="+mn-lt"/>
                <a:ea typeface="Open Sans Light" panose="020B0306030504020204" pitchFamily="34" charset="0"/>
                <a:cs typeface="Arial" panose="020B0604020202020204" pitchFamily="34" charset="0"/>
              </a:defRPr>
            </a:lvl1pPr>
          </a:lstStyle>
          <a:p>
            <a:endParaRPr lang="en-US"/>
          </a:p>
        </p:txBody>
      </p:sp>
      <p:sp>
        <p:nvSpPr>
          <p:cNvPr id="19" name="Picture Placeholder 13"/>
          <p:cNvSpPr>
            <a:spLocks noGrp="1"/>
          </p:cNvSpPr>
          <p:nvPr>
            <p:ph type="pic" sz="quarter" idx="43"/>
          </p:nvPr>
        </p:nvSpPr>
        <p:spPr>
          <a:xfrm>
            <a:off x="4572000" y="2626113"/>
            <a:ext cx="2213038" cy="2517388"/>
          </a:xfrm>
          <a:prstGeom prst="rect">
            <a:avLst/>
          </a:prstGeom>
          <a:solidFill>
            <a:schemeClr val="bg1">
              <a:lumMod val="95000"/>
            </a:schemeClr>
          </a:solidFill>
          <a:effectLst/>
        </p:spPr>
        <p:txBody>
          <a:bodyPr>
            <a:normAutofit/>
          </a:bodyPr>
          <a:lstStyle>
            <a:lvl1pPr marL="0" indent="0">
              <a:buNone/>
              <a:defRPr sz="1200" b="0" i="0">
                <a:ln>
                  <a:noFill/>
                </a:ln>
                <a:solidFill>
                  <a:schemeClr val="tx1"/>
                </a:solidFill>
                <a:latin typeface="+mn-lt"/>
                <a:ea typeface="Open Sans Light" panose="020B0306030504020204" pitchFamily="34" charset="0"/>
                <a:cs typeface="Arial" panose="020B0604020202020204" pitchFamily="34" charset="0"/>
              </a:defRPr>
            </a:lvl1pPr>
          </a:lstStyle>
          <a:p>
            <a:endParaRPr lang="en-US"/>
          </a:p>
        </p:txBody>
      </p:sp>
      <p:sp>
        <p:nvSpPr>
          <p:cNvPr id="9" name="Title 1">
            <a:extLst>
              <a:ext uri="{FF2B5EF4-FFF2-40B4-BE49-F238E27FC236}">
                <a16:creationId xmlns:a16="http://schemas.microsoft.com/office/drawing/2014/main" id="{50E2F535-301C-AB49-959F-0E48F615339A}"/>
              </a:ext>
            </a:extLst>
          </p:cNvPr>
          <p:cNvSpPr>
            <a:spLocks noGrp="1"/>
          </p:cNvSpPr>
          <p:nvPr>
            <p:ph type="title"/>
          </p:nvPr>
        </p:nvSpPr>
        <p:spPr>
          <a:xfrm>
            <a:off x="376816" y="287522"/>
            <a:ext cx="3992821"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CF5A37F5-7142-9E4D-B6B7-3FDFE070597D}"/>
              </a:ext>
            </a:extLst>
          </p:cNvPr>
          <p:cNvSpPr>
            <a:spLocks noGrp="1"/>
          </p:cNvSpPr>
          <p:nvPr>
            <p:ph type="body" sz="quarter" idx="14"/>
          </p:nvPr>
        </p:nvSpPr>
        <p:spPr>
          <a:xfrm>
            <a:off x="376816" y="1551903"/>
            <a:ext cx="3992819"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5">
            <a:extLst>
              <a:ext uri="{FF2B5EF4-FFF2-40B4-BE49-F238E27FC236}">
                <a16:creationId xmlns:a16="http://schemas.microsoft.com/office/drawing/2014/main" id="{EC1EC272-1A35-4745-838C-F159C4A520C5}"/>
              </a:ext>
            </a:extLst>
          </p:cNvPr>
          <p:cNvSpPr>
            <a:spLocks noGrp="1"/>
          </p:cNvSpPr>
          <p:nvPr>
            <p:ph type="body" sz="quarter" idx="12" hasCustomPrompt="1"/>
          </p:nvPr>
        </p:nvSpPr>
        <p:spPr>
          <a:xfrm>
            <a:off x="376818" y="656575"/>
            <a:ext cx="3992819"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61672275"/>
      </p:ext>
    </p:extLst>
  </p:cSld>
  <p:clrMapOvr>
    <a:masterClrMapping/>
  </p:clrMapOvr>
  <p:transition spd="med">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ottom Half Photo">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384B3F4-B0C4-924A-8B05-384DCFB97053}"/>
              </a:ext>
            </a:extLst>
          </p:cNvPr>
          <p:cNvSpPr>
            <a:spLocks noGrp="1"/>
          </p:cNvSpPr>
          <p:nvPr>
            <p:ph type="pic" sz="quarter" idx="10" hasCustomPrompt="1"/>
          </p:nvPr>
        </p:nvSpPr>
        <p:spPr>
          <a:xfrm>
            <a:off x="0" y="2421469"/>
            <a:ext cx="9144000" cy="2722033"/>
          </a:xfrm>
          <a:prstGeom prst="rect">
            <a:avLst/>
          </a:prstGeom>
          <a:solidFill>
            <a:schemeClr val="bg1">
              <a:lumMod val="95000"/>
            </a:schemeClr>
          </a:solidFill>
        </p:spPr>
        <p:txBody>
          <a:bodyPr>
            <a:normAutofit/>
          </a:bodyPr>
          <a:lstStyle>
            <a:lvl1pPr marL="0" indent="0" algn="r">
              <a:buNone/>
              <a:defRPr sz="1000" b="0" i="0">
                <a:solidFill>
                  <a:schemeClr val="tx1"/>
                </a:solidFill>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80E09242-2BBD-B848-8D57-E927A4E27A42}"/>
              </a:ext>
            </a:extLst>
          </p:cNvPr>
          <p:cNvSpPr>
            <a:spLocks noGrp="1"/>
          </p:cNvSpPr>
          <p:nvPr>
            <p:ph type="title"/>
          </p:nvPr>
        </p:nvSpPr>
        <p:spPr>
          <a:xfrm>
            <a:off x="448732"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
        <p:nvSpPr>
          <p:cNvPr id="11" name="Text Placeholder 15">
            <a:extLst>
              <a:ext uri="{FF2B5EF4-FFF2-40B4-BE49-F238E27FC236}">
                <a16:creationId xmlns:a16="http://schemas.microsoft.com/office/drawing/2014/main" id="{D85B8192-58E1-6E49-821A-AAB62F44FE96}"/>
              </a:ext>
            </a:extLst>
          </p:cNvPr>
          <p:cNvSpPr>
            <a:spLocks noGrp="1"/>
          </p:cNvSpPr>
          <p:nvPr>
            <p:ph type="body" sz="quarter" idx="12" hasCustomPrompt="1"/>
          </p:nvPr>
        </p:nvSpPr>
        <p:spPr>
          <a:xfrm>
            <a:off x="448735"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pic>
        <p:nvPicPr>
          <p:cNvPr id="5" name="Picture 4">
            <a:extLst>
              <a:ext uri="{FF2B5EF4-FFF2-40B4-BE49-F238E27FC236}">
                <a16:creationId xmlns:a16="http://schemas.microsoft.com/office/drawing/2014/main" id="{D97A93FB-682C-411B-8D4B-3B6120FC34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3004413092"/>
      </p:ext>
    </p:extLst>
  </p:cSld>
  <p:clrMapOvr>
    <a:masterClrMapping/>
  </p:clrMapOvr>
  <p:transition spd="med">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op Half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2438508"/>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DEC3FEE-B228-7C49-A773-C9657E4DCAEF}"/>
              </a:ext>
            </a:extLst>
          </p:cNvPr>
          <p:cNvSpPr>
            <a:spLocks noGrp="1"/>
          </p:cNvSpPr>
          <p:nvPr>
            <p:ph type="title"/>
          </p:nvPr>
        </p:nvSpPr>
        <p:spPr>
          <a:xfrm>
            <a:off x="448732" y="325102"/>
            <a:ext cx="8223782" cy="369054"/>
          </a:xfrm>
          <a:prstGeom prst="rect">
            <a:avLst/>
          </a:prstGeom>
        </p:spPr>
        <p:txBody>
          <a:bodyPr/>
          <a:lstStyle>
            <a:lvl1pPr algn="l">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C7DE1D19-4473-EF46-9BC0-E3DC13AC795A}"/>
              </a:ext>
            </a:extLst>
          </p:cNvPr>
          <p:cNvSpPr>
            <a:spLocks noGrp="1"/>
          </p:cNvSpPr>
          <p:nvPr>
            <p:ph type="body" sz="quarter" idx="14"/>
          </p:nvPr>
        </p:nvSpPr>
        <p:spPr>
          <a:xfrm>
            <a:off x="376816" y="2763612"/>
            <a:ext cx="8295698" cy="1992688"/>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E6996684-948E-0B4C-B79F-4FC1CC016103}"/>
              </a:ext>
            </a:extLst>
          </p:cNvPr>
          <p:cNvSpPr>
            <a:spLocks noGrp="1"/>
          </p:cNvSpPr>
          <p:nvPr>
            <p:ph type="body" sz="quarter" idx="12" hasCustomPrompt="1"/>
          </p:nvPr>
        </p:nvSpPr>
        <p:spPr>
          <a:xfrm>
            <a:off x="448735" y="694155"/>
            <a:ext cx="8223779" cy="287322"/>
          </a:xfrm>
          <a:prstGeom prst="rect">
            <a:avLst/>
          </a:prstGeom>
        </p:spPr>
        <p:txBody>
          <a:bodyPr vert="horz"/>
          <a:lstStyle>
            <a:lvl1pPr marL="0" indent="0" algn="l">
              <a:buFontTx/>
              <a:buNone/>
              <a:defRPr sz="1700" b="0" i="0">
                <a:solidFill>
                  <a:schemeClr val="bg1"/>
                </a:solidFill>
                <a:latin typeface="+mn-lt"/>
                <a:cs typeface="Arial" panose="020B0604020202020204" pitchFamily="34" charset="0"/>
              </a:defRPr>
            </a:lvl1pPr>
          </a:lstStyle>
          <a:p>
            <a:pPr lvl="0"/>
            <a:r>
              <a:rPr lang="en-US"/>
              <a:t>Subhead</a:t>
            </a:r>
          </a:p>
        </p:txBody>
      </p:sp>
    </p:spTree>
    <p:custDataLst>
      <p:tags r:id="rId1"/>
    </p:custDataLst>
    <p:extLst>
      <p:ext uri="{BB962C8B-B14F-4D97-AF65-F5344CB8AC3E}">
        <p14:creationId xmlns:p14="http://schemas.microsoft.com/office/powerpoint/2010/main" val="1422471859"/>
      </p:ext>
    </p:extLst>
  </p:cSld>
  <p:clrMapOvr>
    <a:masterClrMapping/>
  </p:clrMapOvr>
  <p:transition spd="med">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lock Quote M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36361" y="1275948"/>
            <a:ext cx="5907640" cy="2309735"/>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84B7AD19-B05F-324C-AFC2-8C798AC5FF6E}"/>
              </a:ext>
            </a:extLst>
          </p:cNvPr>
          <p:cNvSpPr>
            <a:spLocks noGrp="1"/>
          </p:cNvSpPr>
          <p:nvPr>
            <p:ph type="title"/>
          </p:nvPr>
        </p:nvSpPr>
        <p:spPr>
          <a:xfrm>
            <a:off x="448732"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5">
            <a:extLst>
              <a:ext uri="{FF2B5EF4-FFF2-40B4-BE49-F238E27FC236}">
                <a16:creationId xmlns:a16="http://schemas.microsoft.com/office/drawing/2014/main" id="{D705D0E8-1249-994F-83F4-BE83967D4738}"/>
              </a:ext>
            </a:extLst>
          </p:cNvPr>
          <p:cNvSpPr>
            <a:spLocks noGrp="1"/>
          </p:cNvSpPr>
          <p:nvPr>
            <p:ph type="body" sz="quarter" idx="12" hasCustomPrompt="1"/>
          </p:nvPr>
        </p:nvSpPr>
        <p:spPr>
          <a:xfrm>
            <a:off x="448735"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a:t>Subhead</a:t>
            </a:r>
          </a:p>
        </p:txBody>
      </p:sp>
      <p:pic>
        <p:nvPicPr>
          <p:cNvPr id="5" name="Picture 4">
            <a:extLst>
              <a:ext uri="{FF2B5EF4-FFF2-40B4-BE49-F238E27FC236}">
                <a16:creationId xmlns:a16="http://schemas.microsoft.com/office/drawing/2014/main" id="{992C1EDD-F961-42F7-BC02-291ADC64E4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1062802999"/>
      </p:ext>
    </p:extLst>
  </p:cSld>
  <p:clrMapOvr>
    <a:masterClrMapping/>
  </p:clrMapOvr>
  <p:transition spd="med">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riple Feature Photo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551836" y="1400707"/>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a:p>
            <a:r>
              <a:rPr lang="en-US"/>
              <a:t> </a:t>
            </a:r>
          </a:p>
        </p:txBody>
      </p:sp>
      <p:sp>
        <p:nvSpPr>
          <p:cNvPr id="8" name="Picture Placeholder 2">
            <a:extLst>
              <a:ext uri="{FF2B5EF4-FFF2-40B4-BE49-F238E27FC236}">
                <a16:creationId xmlns:a16="http://schemas.microsoft.com/office/drawing/2014/main" id="{BC2EEC34-0691-1548-AF59-5C625B51EE3B}"/>
              </a:ext>
            </a:extLst>
          </p:cNvPr>
          <p:cNvSpPr>
            <a:spLocks noGrp="1"/>
          </p:cNvSpPr>
          <p:nvPr>
            <p:ph type="pic" sz="quarter" idx="14" hasCustomPrompt="1"/>
          </p:nvPr>
        </p:nvSpPr>
        <p:spPr>
          <a:xfrm>
            <a:off x="5113182" y="1400707"/>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a:p>
            <a:r>
              <a:rPr lang="en-US"/>
              <a:t> </a:t>
            </a:r>
          </a:p>
        </p:txBody>
      </p:sp>
      <p:sp>
        <p:nvSpPr>
          <p:cNvPr id="6" name="Title 1">
            <a:extLst>
              <a:ext uri="{FF2B5EF4-FFF2-40B4-BE49-F238E27FC236}">
                <a16:creationId xmlns:a16="http://schemas.microsoft.com/office/drawing/2014/main" id="{41CB7E6C-5CD0-BE45-ADF7-EB585E63B135}"/>
              </a:ext>
            </a:extLst>
          </p:cNvPr>
          <p:cNvSpPr>
            <a:spLocks noGrp="1"/>
          </p:cNvSpPr>
          <p:nvPr>
            <p:ph type="title"/>
          </p:nvPr>
        </p:nvSpPr>
        <p:spPr>
          <a:xfrm>
            <a:off x="448732"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
        <p:nvSpPr>
          <p:cNvPr id="7" name="Text Placeholder 15">
            <a:extLst>
              <a:ext uri="{FF2B5EF4-FFF2-40B4-BE49-F238E27FC236}">
                <a16:creationId xmlns:a16="http://schemas.microsoft.com/office/drawing/2014/main" id="{5D57E79A-D7F5-B94C-8DC4-45A0DA68918F}"/>
              </a:ext>
            </a:extLst>
          </p:cNvPr>
          <p:cNvSpPr>
            <a:spLocks noGrp="1"/>
          </p:cNvSpPr>
          <p:nvPr>
            <p:ph type="body" sz="quarter" idx="12" hasCustomPrompt="1"/>
          </p:nvPr>
        </p:nvSpPr>
        <p:spPr>
          <a:xfrm>
            <a:off x="448735"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pic>
        <p:nvPicPr>
          <p:cNvPr id="9" name="Picture 8">
            <a:extLst>
              <a:ext uri="{FF2B5EF4-FFF2-40B4-BE49-F238E27FC236}">
                <a16:creationId xmlns:a16="http://schemas.microsoft.com/office/drawing/2014/main" id="{A7443E07-8937-4D4F-8E56-284BECEE91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2105146490"/>
      </p:ext>
    </p:extLst>
  </p:cSld>
  <p:clrMapOvr>
    <a:masterClrMapping/>
  </p:clrMapOvr>
  <p:transition spd="med">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riple Featur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47275" y="1530852"/>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Picture Placeholder 2">
            <a:extLst>
              <a:ext uri="{FF2B5EF4-FFF2-40B4-BE49-F238E27FC236}">
                <a16:creationId xmlns:a16="http://schemas.microsoft.com/office/drawing/2014/main" id="{26508C59-C845-5B45-9480-3D161CB19A0F}"/>
              </a:ext>
            </a:extLst>
          </p:cNvPr>
          <p:cNvSpPr>
            <a:spLocks noGrp="1"/>
          </p:cNvSpPr>
          <p:nvPr>
            <p:ph type="pic" sz="quarter" idx="13" hasCustomPrompt="1"/>
          </p:nvPr>
        </p:nvSpPr>
        <p:spPr>
          <a:xfrm>
            <a:off x="3256909" y="1530852"/>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0" name="Picture Placeholder 2">
            <a:extLst>
              <a:ext uri="{FF2B5EF4-FFF2-40B4-BE49-F238E27FC236}">
                <a16:creationId xmlns:a16="http://schemas.microsoft.com/office/drawing/2014/main" id="{991CD6F0-5F85-BC4C-96FC-3565E43C354E}"/>
              </a:ext>
            </a:extLst>
          </p:cNvPr>
          <p:cNvSpPr>
            <a:spLocks noGrp="1"/>
          </p:cNvSpPr>
          <p:nvPr>
            <p:ph type="pic" sz="quarter" idx="14" hasCustomPrompt="1"/>
          </p:nvPr>
        </p:nvSpPr>
        <p:spPr>
          <a:xfrm>
            <a:off x="5866546" y="1530851"/>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1" name="Title 1">
            <a:extLst>
              <a:ext uri="{FF2B5EF4-FFF2-40B4-BE49-F238E27FC236}">
                <a16:creationId xmlns:a16="http://schemas.microsoft.com/office/drawing/2014/main" id="{FD1DA60D-70CB-7C41-BF63-31EC2F74341E}"/>
              </a:ext>
            </a:extLst>
          </p:cNvPr>
          <p:cNvSpPr>
            <a:spLocks noGrp="1"/>
          </p:cNvSpPr>
          <p:nvPr>
            <p:ph type="title"/>
          </p:nvPr>
        </p:nvSpPr>
        <p:spPr>
          <a:xfrm>
            <a:off x="448732"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5">
            <a:extLst>
              <a:ext uri="{FF2B5EF4-FFF2-40B4-BE49-F238E27FC236}">
                <a16:creationId xmlns:a16="http://schemas.microsoft.com/office/drawing/2014/main" id="{FB011FB2-0167-D342-9CAE-C14C67F3F795}"/>
              </a:ext>
            </a:extLst>
          </p:cNvPr>
          <p:cNvSpPr>
            <a:spLocks noGrp="1"/>
          </p:cNvSpPr>
          <p:nvPr>
            <p:ph type="body" sz="quarter" idx="12" hasCustomPrompt="1"/>
          </p:nvPr>
        </p:nvSpPr>
        <p:spPr>
          <a:xfrm>
            <a:off x="448735"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16" name="Text Placeholder 11">
            <a:extLst>
              <a:ext uri="{FF2B5EF4-FFF2-40B4-BE49-F238E27FC236}">
                <a16:creationId xmlns:a16="http://schemas.microsoft.com/office/drawing/2014/main" id="{65DCBBA4-E18C-1E46-B332-AC123CE65D9A}"/>
              </a:ext>
            </a:extLst>
          </p:cNvPr>
          <p:cNvSpPr>
            <a:spLocks noGrp="1"/>
          </p:cNvSpPr>
          <p:nvPr>
            <p:ph type="body" sz="quarter" idx="15"/>
          </p:nvPr>
        </p:nvSpPr>
        <p:spPr>
          <a:xfrm>
            <a:off x="647275"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1">
            <a:extLst>
              <a:ext uri="{FF2B5EF4-FFF2-40B4-BE49-F238E27FC236}">
                <a16:creationId xmlns:a16="http://schemas.microsoft.com/office/drawing/2014/main" id="{66D647AD-267B-C340-85C7-6A47D41924D9}"/>
              </a:ext>
            </a:extLst>
          </p:cNvPr>
          <p:cNvSpPr>
            <a:spLocks noGrp="1"/>
          </p:cNvSpPr>
          <p:nvPr>
            <p:ph type="body" sz="quarter" idx="16"/>
          </p:nvPr>
        </p:nvSpPr>
        <p:spPr>
          <a:xfrm>
            <a:off x="3263059"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AE3008C9-AAC5-2B49-8B9D-8F2AE1B0AE3F}"/>
              </a:ext>
            </a:extLst>
          </p:cNvPr>
          <p:cNvSpPr>
            <a:spLocks noGrp="1"/>
          </p:cNvSpPr>
          <p:nvPr>
            <p:ph type="body" sz="quarter" idx="17"/>
          </p:nvPr>
        </p:nvSpPr>
        <p:spPr>
          <a:xfrm>
            <a:off x="5871346"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23D3583F-99FC-486B-8FBE-65183D485A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1060802084"/>
      </p:ext>
    </p:extLst>
  </p:cSld>
  <p:clrMapOvr>
    <a:masterClrMapping/>
  </p:clrMapOvr>
  <p:transition spd="med">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enter Column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342400" y="0"/>
            <a:ext cx="2468821" cy="514350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pic>
        <p:nvPicPr>
          <p:cNvPr id="4" name="Picture 3">
            <a:extLst>
              <a:ext uri="{FF2B5EF4-FFF2-40B4-BE49-F238E27FC236}">
                <a16:creationId xmlns:a16="http://schemas.microsoft.com/office/drawing/2014/main" id="{739DA548-DD17-48B9-8B4C-1BB4AC07EB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1344791900"/>
      </p:ext>
    </p:extLst>
  </p:cSld>
  <p:clrMapOvr>
    <a:masterClrMapping/>
  </p:clrMapOvr>
  <p:transition spd="med">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Off Center Photo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789147" y="0"/>
            <a:ext cx="217214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B75AB752-8BF0-B649-85C5-ED8D0366503B}"/>
              </a:ext>
            </a:extLst>
          </p:cNvPr>
          <p:cNvSpPr>
            <a:spLocks noGrp="1"/>
          </p:cNvSpPr>
          <p:nvPr>
            <p:ph type="title"/>
          </p:nvPr>
        </p:nvSpPr>
        <p:spPr>
          <a:xfrm>
            <a:off x="376815" y="545235"/>
            <a:ext cx="432260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77157ECD-2FF9-BC42-9B55-3A3E538B3716}"/>
              </a:ext>
            </a:extLst>
          </p:cNvPr>
          <p:cNvSpPr>
            <a:spLocks noGrp="1"/>
          </p:cNvSpPr>
          <p:nvPr>
            <p:ph type="body" sz="quarter" idx="15"/>
          </p:nvPr>
        </p:nvSpPr>
        <p:spPr>
          <a:xfrm>
            <a:off x="376815" y="1769535"/>
            <a:ext cx="4252484"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5">
            <a:extLst>
              <a:ext uri="{FF2B5EF4-FFF2-40B4-BE49-F238E27FC236}">
                <a16:creationId xmlns:a16="http://schemas.microsoft.com/office/drawing/2014/main" id="{6058F79B-6B84-EF4B-93CE-1154516D1D73}"/>
              </a:ext>
            </a:extLst>
          </p:cNvPr>
          <p:cNvSpPr>
            <a:spLocks noGrp="1"/>
          </p:cNvSpPr>
          <p:nvPr>
            <p:ph type="body" sz="quarter" idx="12" hasCustomPrompt="1"/>
          </p:nvPr>
        </p:nvSpPr>
        <p:spPr>
          <a:xfrm>
            <a:off x="376816" y="914288"/>
            <a:ext cx="432260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4" name="Text Placeholder 11">
            <a:extLst>
              <a:ext uri="{FF2B5EF4-FFF2-40B4-BE49-F238E27FC236}">
                <a16:creationId xmlns:a16="http://schemas.microsoft.com/office/drawing/2014/main" id="{BCED4F2F-E043-E146-92BA-8267031A4F48}"/>
              </a:ext>
            </a:extLst>
          </p:cNvPr>
          <p:cNvSpPr>
            <a:spLocks noGrp="1"/>
          </p:cNvSpPr>
          <p:nvPr>
            <p:ph type="body" sz="quarter" idx="16"/>
          </p:nvPr>
        </p:nvSpPr>
        <p:spPr>
          <a:xfrm>
            <a:off x="7054934" y="375449"/>
            <a:ext cx="1984137" cy="455631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940ACAC-8E21-47A2-B59E-C75FB2D106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244233927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1 Column VHR Log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2C344BCE-B403-CA4A-9117-586BD87B6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8" name="Text Placeholder 11">
            <a:extLst>
              <a:ext uri="{FF2B5EF4-FFF2-40B4-BE49-F238E27FC236}">
                <a16:creationId xmlns:a16="http://schemas.microsoft.com/office/drawing/2014/main" id="{877859F6-77C1-7940-AD48-EE88C4CDC3A6}"/>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5">
            <a:extLst>
              <a:ext uri="{FF2B5EF4-FFF2-40B4-BE49-F238E27FC236}">
                <a16:creationId xmlns:a16="http://schemas.microsoft.com/office/drawing/2014/main" id="{07694A3C-1841-3145-BEBB-8CCCA39FB21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36863263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Lef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pic>
        <p:nvPicPr>
          <p:cNvPr id="3" name="Picture 2">
            <a:extLst>
              <a:ext uri="{FF2B5EF4-FFF2-40B4-BE49-F238E27FC236}">
                <a16:creationId xmlns:a16="http://schemas.microsoft.com/office/drawing/2014/main" id="{4998380E-B305-439C-BFC5-E9EA9A5A51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308842634"/>
      </p:ext>
    </p:extLst>
  </p:cSld>
  <p:clrMapOvr>
    <a:masterClrMapping/>
  </p:clrMapOvr>
  <p:transition spd="med">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Split Page Feature">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4326673"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4" name="Title 1">
            <a:extLst>
              <a:ext uri="{FF2B5EF4-FFF2-40B4-BE49-F238E27FC236}">
                <a16:creationId xmlns:a16="http://schemas.microsoft.com/office/drawing/2014/main" id="{20AD73BF-652D-4749-86F7-9136DE829018}"/>
              </a:ext>
            </a:extLst>
          </p:cNvPr>
          <p:cNvSpPr>
            <a:spLocks noGrp="1"/>
          </p:cNvSpPr>
          <p:nvPr>
            <p:ph type="title"/>
          </p:nvPr>
        </p:nvSpPr>
        <p:spPr>
          <a:xfrm>
            <a:off x="376814" y="287522"/>
            <a:ext cx="3577119" cy="369054"/>
          </a:xfrm>
          <a:prstGeom prst="rect">
            <a:avLst/>
          </a:prstGeom>
        </p:spPr>
        <p:txBody>
          <a:bodyPr/>
          <a:lstStyle>
            <a:lvl1pPr>
              <a:defRPr sz="2100" b="1" i="0">
                <a:solidFill>
                  <a:schemeClr val="bg1"/>
                </a:solidFill>
                <a:latin typeface="+mj-lt"/>
                <a:cs typeface="Arial" panose="020B0604020202020204" pitchFamily="34" charset="0"/>
              </a:defRPr>
            </a:lvl1pPr>
          </a:lstStyle>
          <a:p>
            <a:r>
              <a:rPr lang="en-US"/>
              <a:t>Click to edit Master title style</a:t>
            </a:r>
          </a:p>
        </p:txBody>
      </p:sp>
      <p:sp>
        <p:nvSpPr>
          <p:cNvPr id="15" name="Text Placeholder 11">
            <a:extLst>
              <a:ext uri="{FF2B5EF4-FFF2-40B4-BE49-F238E27FC236}">
                <a16:creationId xmlns:a16="http://schemas.microsoft.com/office/drawing/2014/main" id="{80BB9A55-6CAA-5F47-9904-74574DD8DF4B}"/>
              </a:ext>
            </a:extLst>
          </p:cNvPr>
          <p:cNvSpPr>
            <a:spLocks noGrp="1"/>
          </p:cNvSpPr>
          <p:nvPr>
            <p:ph type="body" sz="quarter" idx="14"/>
          </p:nvPr>
        </p:nvSpPr>
        <p:spPr>
          <a:xfrm>
            <a:off x="376814" y="1551901"/>
            <a:ext cx="3577117"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570CDE83-F67D-E74C-9B25-453569D6F1DE}"/>
              </a:ext>
            </a:extLst>
          </p:cNvPr>
          <p:cNvSpPr>
            <a:spLocks noGrp="1"/>
          </p:cNvSpPr>
          <p:nvPr>
            <p:ph type="body" sz="quarter" idx="12" hasCustomPrompt="1"/>
          </p:nvPr>
        </p:nvSpPr>
        <p:spPr>
          <a:xfrm>
            <a:off x="376816" y="656575"/>
            <a:ext cx="3577117"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
        <p:nvSpPr>
          <p:cNvPr id="17" name="Text Placeholder 11">
            <a:extLst>
              <a:ext uri="{FF2B5EF4-FFF2-40B4-BE49-F238E27FC236}">
                <a16:creationId xmlns:a16="http://schemas.microsoft.com/office/drawing/2014/main" id="{79FAFFEF-61A5-D74B-92B2-DC758E824733}"/>
              </a:ext>
            </a:extLst>
          </p:cNvPr>
          <p:cNvSpPr>
            <a:spLocks noGrp="1"/>
          </p:cNvSpPr>
          <p:nvPr>
            <p:ph type="body" sz="quarter" idx="18"/>
          </p:nvPr>
        </p:nvSpPr>
        <p:spPr>
          <a:xfrm>
            <a:off x="4914947" y="806834"/>
            <a:ext cx="3653320" cy="3883699"/>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DD109BD-6D8B-42D3-84DA-FE61B05D22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335229378"/>
      </p:ext>
    </p:extLst>
  </p:cSld>
  <p:clrMapOvr>
    <a:masterClrMapping/>
  </p:clrMapOvr>
  <p:transition spd="med">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Righ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5116099"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C1C0663D-587F-5C4B-82DC-CDDD8AC105DB}"/>
              </a:ext>
            </a:extLst>
          </p:cNvPr>
          <p:cNvSpPr>
            <a:spLocks noGrp="1"/>
          </p:cNvSpPr>
          <p:nvPr>
            <p:ph type="title"/>
          </p:nvPr>
        </p:nvSpPr>
        <p:spPr>
          <a:xfrm>
            <a:off x="448730" y="325102"/>
            <a:ext cx="8223782" cy="369054"/>
          </a:xfrm>
          <a:prstGeom prst="rect">
            <a:avLst/>
          </a:prstGeom>
        </p:spPr>
        <p:txBody>
          <a:bodyPr/>
          <a:lstStyle>
            <a:lvl1pPr algn="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BD08337E-AD67-9246-9501-DD78CAE79F8A}"/>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3AB0C18F-A493-E145-84E9-21DC5F634689}"/>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r">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868102033"/>
      </p:ext>
    </p:extLst>
  </p:cSld>
  <p:clrMapOvr>
    <a:masterClrMapping/>
  </p:clrMapOvr>
  <p:transition spd="med">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Lef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66725"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Title 1">
            <a:extLst>
              <a:ext uri="{FF2B5EF4-FFF2-40B4-BE49-F238E27FC236}">
                <a16:creationId xmlns:a16="http://schemas.microsoft.com/office/drawing/2014/main" id="{A37234EA-ACA3-9F4F-BD9F-4397E8AEF596}"/>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C497D48C-49A7-1D45-BD94-13788B31854B}"/>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FD32E9C1-74C9-B345-BD68-4742655E9A4A}"/>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71E26760-0E82-4E6F-BC82-1B324AF794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518595217"/>
      </p:ext>
    </p:extLst>
  </p:cSld>
  <p:clrMapOvr>
    <a:masterClrMapping/>
  </p:clrMapOvr>
  <p:transition spd="med">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Quote Left Side Photo Grey">
    <p:bg>
      <p:bgPr>
        <a:solidFill>
          <a:srgbClr val="E8E8E9"/>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845980" y="1503445"/>
            <a:ext cx="2165908" cy="2165908"/>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Oval 6"/>
          <p:cNvSpPr/>
          <p:nvPr/>
        </p:nvSpPr>
        <p:spPr>
          <a:xfrm>
            <a:off x="742783" y="1400248"/>
            <a:ext cx="2372302" cy="2372302"/>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3242403913"/>
      </p:ext>
    </p:extLst>
  </p:cSld>
  <p:clrMapOvr>
    <a:masterClrMapping/>
  </p:clrMapOvr>
  <p:transition spd="med">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2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337509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4" name="Picture Placeholder 8">
            <a:extLst>
              <a:ext uri="{FF2B5EF4-FFF2-40B4-BE49-F238E27FC236}">
                <a16:creationId xmlns:a16="http://schemas.microsoft.com/office/drawing/2014/main" id="{EE961149-B6E6-B242-A557-EE5600722A56}"/>
              </a:ext>
            </a:extLst>
          </p:cNvPr>
          <p:cNvSpPr>
            <a:spLocks noGrp="1"/>
          </p:cNvSpPr>
          <p:nvPr>
            <p:ph type="pic" sz="quarter" idx="14" hasCustomPrompt="1"/>
          </p:nvPr>
        </p:nvSpPr>
        <p:spPr>
          <a:xfrm>
            <a:off x="628722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pic>
        <p:nvPicPr>
          <p:cNvPr id="4" name="Picture 3">
            <a:extLst>
              <a:ext uri="{FF2B5EF4-FFF2-40B4-BE49-F238E27FC236}">
                <a16:creationId xmlns:a16="http://schemas.microsoft.com/office/drawing/2014/main" id="{69D9A952-E2EF-416D-B4D1-F4089B3668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346008514"/>
      </p:ext>
    </p:extLst>
  </p:cSld>
  <p:clrMapOvr>
    <a:masterClrMapping/>
  </p:clrMapOvr>
  <p:transition spd="med">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3 Pictur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9AF0DA1-483A-4944-B8BE-5B7AD39A564C}"/>
              </a:ext>
            </a:extLst>
          </p:cNvPr>
          <p:cNvSpPr>
            <a:spLocks noGrp="1"/>
          </p:cNvSpPr>
          <p:nvPr>
            <p:ph type="pic" sz="quarter" idx="12" hasCustomPrompt="1"/>
          </p:nvPr>
        </p:nvSpPr>
        <p:spPr>
          <a:xfrm>
            <a:off x="3375211" y="1035424"/>
            <a:ext cx="1713224"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9" name="Picture Placeholder 8">
            <a:extLst>
              <a:ext uri="{FF2B5EF4-FFF2-40B4-BE49-F238E27FC236}">
                <a16:creationId xmlns:a16="http://schemas.microsoft.com/office/drawing/2014/main" id="{01624D40-FB4C-9F43-B8D2-7A53A116176D}"/>
              </a:ext>
            </a:extLst>
          </p:cNvPr>
          <p:cNvSpPr>
            <a:spLocks noGrp="1"/>
          </p:cNvSpPr>
          <p:nvPr>
            <p:ph type="pic" sz="quarter" idx="14" hasCustomPrompt="1"/>
          </p:nvPr>
        </p:nvSpPr>
        <p:spPr>
          <a:xfrm>
            <a:off x="5402992"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0" name="Picture Placeholder 8">
            <a:extLst>
              <a:ext uri="{FF2B5EF4-FFF2-40B4-BE49-F238E27FC236}">
                <a16:creationId xmlns:a16="http://schemas.microsoft.com/office/drawing/2014/main" id="{5BBB1316-91D0-C34E-BEF9-B6B0545F7E66}"/>
              </a:ext>
            </a:extLst>
          </p:cNvPr>
          <p:cNvSpPr>
            <a:spLocks noGrp="1"/>
          </p:cNvSpPr>
          <p:nvPr>
            <p:ph type="pic" sz="quarter" idx="15" hasCustomPrompt="1"/>
          </p:nvPr>
        </p:nvSpPr>
        <p:spPr>
          <a:xfrm>
            <a:off x="7430774"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pic>
        <p:nvPicPr>
          <p:cNvPr id="5" name="Picture 4">
            <a:extLst>
              <a:ext uri="{FF2B5EF4-FFF2-40B4-BE49-F238E27FC236}">
                <a16:creationId xmlns:a16="http://schemas.microsoft.com/office/drawing/2014/main" id="{3D06550C-C62A-4D58-AD72-9CF8A39AFC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280871567"/>
      </p:ext>
    </p:extLst>
  </p:cSld>
  <p:clrMapOvr>
    <a:masterClrMapping/>
  </p:clrMapOvr>
  <p:transition spd="med">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4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AB8F94-DDB7-6D4C-8368-47B231CEC0ED}"/>
              </a:ext>
            </a:extLst>
          </p:cNvPr>
          <p:cNvSpPr>
            <a:spLocks noGrp="1"/>
          </p:cNvSpPr>
          <p:nvPr>
            <p:ph type="pic" sz="quarter" idx="12" hasCustomPrompt="1"/>
          </p:nvPr>
        </p:nvSpPr>
        <p:spPr>
          <a:xfrm>
            <a:off x="4015406"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0" name="Picture Placeholder 8">
            <a:extLst>
              <a:ext uri="{FF2B5EF4-FFF2-40B4-BE49-F238E27FC236}">
                <a16:creationId xmlns:a16="http://schemas.microsoft.com/office/drawing/2014/main" id="{439F2A22-59A2-6745-ACEB-76CFAAF4001C}"/>
              </a:ext>
            </a:extLst>
          </p:cNvPr>
          <p:cNvSpPr>
            <a:spLocks noGrp="1"/>
          </p:cNvSpPr>
          <p:nvPr>
            <p:ph type="pic" sz="quarter" idx="13" hasCustomPrompt="1"/>
          </p:nvPr>
        </p:nvSpPr>
        <p:spPr>
          <a:xfrm>
            <a:off x="6580612"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5" name="Picture Placeholder 8">
            <a:extLst>
              <a:ext uri="{FF2B5EF4-FFF2-40B4-BE49-F238E27FC236}">
                <a16:creationId xmlns:a16="http://schemas.microsoft.com/office/drawing/2014/main" id="{4DD87637-50B5-4143-9BA9-2E7A3B8CCA80}"/>
              </a:ext>
            </a:extLst>
          </p:cNvPr>
          <p:cNvSpPr>
            <a:spLocks noGrp="1"/>
          </p:cNvSpPr>
          <p:nvPr>
            <p:ph type="pic" sz="quarter" idx="14" hasCustomPrompt="1"/>
          </p:nvPr>
        </p:nvSpPr>
        <p:spPr>
          <a:xfrm>
            <a:off x="4015406"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6" name="Picture Placeholder 8">
            <a:extLst>
              <a:ext uri="{FF2B5EF4-FFF2-40B4-BE49-F238E27FC236}">
                <a16:creationId xmlns:a16="http://schemas.microsoft.com/office/drawing/2014/main" id="{51060817-FFAF-9E45-BB20-8B89B700257C}"/>
              </a:ext>
            </a:extLst>
          </p:cNvPr>
          <p:cNvSpPr>
            <a:spLocks noGrp="1"/>
          </p:cNvSpPr>
          <p:nvPr>
            <p:ph type="pic" sz="quarter" idx="15" hasCustomPrompt="1"/>
          </p:nvPr>
        </p:nvSpPr>
        <p:spPr>
          <a:xfrm>
            <a:off x="6580612"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pic>
        <p:nvPicPr>
          <p:cNvPr id="6" name="Picture 5">
            <a:extLst>
              <a:ext uri="{FF2B5EF4-FFF2-40B4-BE49-F238E27FC236}">
                <a16:creationId xmlns:a16="http://schemas.microsoft.com/office/drawing/2014/main" id="{C3C61873-AD42-4D8A-8A4A-EEE81FBCA4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681081172"/>
      </p:ext>
    </p:extLst>
  </p:cSld>
  <p:clrMapOvr>
    <a:masterClrMapping/>
  </p:clrMapOvr>
  <p:transition spd="med">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Bottom Half Photo">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384B3F4-B0C4-924A-8B05-384DCFB97053}"/>
              </a:ext>
            </a:extLst>
          </p:cNvPr>
          <p:cNvSpPr>
            <a:spLocks noGrp="1"/>
          </p:cNvSpPr>
          <p:nvPr>
            <p:ph type="pic" sz="quarter" idx="10" hasCustomPrompt="1"/>
          </p:nvPr>
        </p:nvSpPr>
        <p:spPr>
          <a:xfrm>
            <a:off x="0" y="2421467"/>
            <a:ext cx="9144000" cy="2722033"/>
          </a:xfrm>
          <a:prstGeom prst="rect">
            <a:avLst/>
          </a:prstGeom>
          <a:solidFill>
            <a:schemeClr val="bg1">
              <a:lumMod val="95000"/>
            </a:schemeClr>
          </a:solidFill>
        </p:spPr>
        <p:txBody>
          <a:bodyPr>
            <a:normAutofit/>
          </a:bodyPr>
          <a:lstStyle>
            <a:lvl1pPr marL="0" indent="0" algn="r">
              <a:buNone/>
              <a:defRPr sz="1000" b="0" i="0">
                <a:solidFill>
                  <a:schemeClr val="tx1"/>
                </a:solidFill>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80E09242-2BBD-B848-8D57-E927A4E27A42}"/>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
        <p:nvSpPr>
          <p:cNvPr id="11" name="Text Placeholder 15">
            <a:extLst>
              <a:ext uri="{FF2B5EF4-FFF2-40B4-BE49-F238E27FC236}">
                <a16:creationId xmlns:a16="http://schemas.microsoft.com/office/drawing/2014/main" id="{D85B8192-58E1-6E49-821A-AAB62F44FE96}"/>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pic>
        <p:nvPicPr>
          <p:cNvPr id="5" name="Picture 4">
            <a:extLst>
              <a:ext uri="{FF2B5EF4-FFF2-40B4-BE49-F238E27FC236}">
                <a16:creationId xmlns:a16="http://schemas.microsoft.com/office/drawing/2014/main" id="{D97A93FB-682C-411B-8D4B-3B6120FC34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108942039"/>
      </p:ext>
    </p:extLst>
  </p:cSld>
  <p:clrMapOvr>
    <a:masterClrMapping/>
  </p:clrMapOvr>
  <p:transition spd="med">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Top Half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2438508"/>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DEC3FEE-B228-7C49-A773-C9657E4DCAEF}"/>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C7DE1D19-4473-EF46-9BC0-E3DC13AC795A}"/>
              </a:ext>
            </a:extLst>
          </p:cNvPr>
          <p:cNvSpPr>
            <a:spLocks noGrp="1"/>
          </p:cNvSpPr>
          <p:nvPr>
            <p:ph type="body" sz="quarter" idx="14"/>
          </p:nvPr>
        </p:nvSpPr>
        <p:spPr>
          <a:xfrm>
            <a:off x="376814" y="2763610"/>
            <a:ext cx="8295698" cy="1992688"/>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E6996684-948E-0B4C-B79F-4FC1CC016103}"/>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972643464"/>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1 Column Acc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B809BC6-811C-244E-BA7E-9A83214BECEE}"/>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613896D2-58E2-A445-B284-FFCEB06185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844D5B1-4F0A-8E4B-8F90-C2537D7836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A0ECE65F-7884-F946-B986-C41DC2DE9D06}"/>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37154712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Block Quote M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36360" y="1275946"/>
            <a:ext cx="5907640" cy="2309735"/>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84B7AD19-B05F-324C-AFC2-8C798AC5FF6E}"/>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5">
            <a:extLst>
              <a:ext uri="{FF2B5EF4-FFF2-40B4-BE49-F238E27FC236}">
                <a16:creationId xmlns:a16="http://schemas.microsoft.com/office/drawing/2014/main" id="{D705D0E8-1249-994F-83F4-BE83967D4738}"/>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a:t>Subhead</a:t>
            </a:r>
          </a:p>
        </p:txBody>
      </p:sp>
      <p:pic>
        <p:nvPicPr>
          <p:cNvPr id="5" name="Picture 4">
            <a:extLst>
              <a:ext uri="{FF2B5EF4-FFF2-40B4-BE49-F238E27FC236}">
                <a16:creationId xmlns:a16="http://schemas.microsoft.com/office/drawing/2014/main" id="{992C1EDD-F961-42F7-BC02-291ADC64E4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1910583"/>
      </p:ext>
    </p:extLst>
  </p:cSld>
  <p:clrMapOvr>
    <a:masterClrMapping/>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Triple Feature Photo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551834"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a:p>
            <a:r>
              <a:rPr lang="en-US"/>
              <a:t> </a:t>
            </a:r>
          </a:p>
        </p:txBody>
      </p:sp>
      <p:sp>
        <p:nvSpPr>
          <p:cNvPr id="8" name="Picture Placeholder 2">
            <a:extLst>
              <a:ext uri="{FF2B5EF4-FFF2-40B4-BE49-F238E27FC236}">
                <a16:creationId xmlns:a16="http://schemas.microsoft.com/office/drawing/2014/main" id="{BC2EEC34-0691-1548-AF59-5C625B51EE3B}"/>
              </a:ext>
            </a:extLst>
          </p:cNvPr>
          <p:cNvSpPr>
            <a:spLocks noGrp="1"/>
          </p:cNvSpPr>
          <p:nvPr>
            <p:ph type="pic" sz="quarter" idx="14" hasCustomPrompt="1"/>
          </p:nvPr>
        </p:nvSpPr>
        <p:spPr>
          <a:xfrm>
            <a:off x="5113180"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a:p>
            <a:r>
              <a:rPr lang="en-US"/>
              <a:t> </a:t>
            </a:r>
          </a:p>
        </p:txBody>
      </p:sp>
      <p:sp>
        <p:nvSpPr>
          <p:cNvPr id="6" name="Title 1">
            <a:extLst>
              <a:ext uri="{FF2B5EF4-FFF2-40B4-BE49-F238E27FC236}">
                <a16:creationId xmlns:a16="http://schemas.microsoft.com/office/drawing/2014/main" id="{41CB7E6C-5CD0-BE45-ADF7-EB585E63B135}"/>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
        <p:nvSpPr>
          <p:cNvPr id="7" name="Text Placeholder 15">
            <a:extLst>
              <a:ext uri="{FF2B5EF4-FFF2-40B4-BE49-F238E27FC236}">
                <a16:creationId xmlns:a16="http://schemas.microsoft.com/office/drawing/2014/main" id="{5D57E79A-D7F5-B94C-8DC4-45A0DA68918F}"/>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pic>
        <p:nvPicPr>
          <p:cNvPr id="9" name="Picture 8">
            <a:extLst>
              <a:ext uri="{FF2B5EF4-FFF2-40B4-BE49-F238E27FC236}">
                <a16:creationId xmlns:a16="http://schemas.microsoft.com/office/drawing/2014/main" id="{A7443E07-8937-4D4F-8E56-284BECEE91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977732922"/>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Triple Featur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47273"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Picture Placeholder 2">
            <a:extLst>
              <a:ext uri="{FF2B5EF4-FFF2-40B4-BE49-F238E27FC236}">
                <a16:creationId xmlns:a16="http://schemas.microsoft.com/office/drawing/2014/main" id="{26508C59-C845-5B45-9480-3D161CB19A0F}"/>
              </a:ext>
            </a:extLst>
          </p:cNvPr>
          <p:cNvSpPr>
            <a:spLocks noGrp="1"/>
          </p:cNvSpPr>
          <p:nvPr>
            <p:ph type="pic" sz="quarter" idx="13" hasCustomPrompt="1"/>
          </p:nvPr>
        </p:nvSpPr>
        <p:spPr>
          <a:xfrm>
            <a:off x="3256909"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0" name="Picture Placeholder 2">
            <a:extLst>
              <a:ext uri="{FF2B5EF4-FFF2-40B4-BE49-F238E27FC236}">
                <a16:creationId xmlns:a16="http://schemas.microsoft.com/office/drawing/2014/main" id="{991CD6F0-5F85-BC4C-96FC-3565E43C354E}"/>
              </a:ext>
            </a:extLst>
          </p:cNvPr>
          <p:cNvSpPr>
            <a:spLocks noGrp="1"/>
          </p:cNvSpPr>
          <p:nvPr>
            <p:ph type="pic" sz="quarter" idx="14" hasCustomPrompt="1"/>
          </p:nvPr>
        </p:nvSpPr>
        <p:spPr>
          <a:xfrm>
            <a:off x="5866545" y="1530849"/>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1" name="Title 1">
            <a:extLst>
              <a:ext uri="{FF2B5EF4-FFF2-40B4-BE49-F238E27FC236}">
                <a16:creationId xmlns:a16="http://schemas.microsoft.com/office/drawing/2014/main" id="{FD1DA60D-70CB-7C41-BF63-31EC2F74341E}"/>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5">
            <a:extLst>
              <a:ext uri="{FF2B5EF4-FFF2-40B4-BE49-F238E27FC236}">
                <a16:creationId xmlns:a16="http://schemas.microsoft.com/office/drawing/2014/main" id="{FB011FB2-0167-D342-9CAE-C14C67F3F795}"/>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16" name="Text Placeholder 11">
            <a:extLst>
              <a:ext uri="{FF2B5EF4-FFF2-40B4-BE49-F238E27FC236}">
                <a16:creationId xmlns:a16="http://schemas.microsoft.com/office/drawing/2014/main" id="{65DCBBA4-E18C-1E46-B332-AC123CE65D9A}"/>
              </a:ext>
            </a:extLst>
          </p:cNvPr>
          <p:cNvSpPr>
            <a:spLocks noGrp="1"/>
          </p:cNvSpPr>
          <p:nvPr>
            <p:ph type="body" sz="quarter" idx="15"/>
          </p:nvPr>
        </p:nvSpPr>
        <p:spPr>
          <a:xfrm>
            <a:off x="647273"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1">
            <a:extLst>
              <a:ext uri="{FF2B5EF4-FFF2-40B4-BE49-F238E27FC236}">
                <a16:creationId xmlns:a16="http://schemas.microsoft.com/office/drawing/2014/main" id="{66D647AD-267B-C340-85C7-6A47D41924D9}"/>
              </a:ext>
            </a:extLst>
          </p:cNvPr>
          <p:cNvSpPr>
            <a:spLocks noGrp="1"/>
          </p:cNvSpPr>
          <p:nvPr>
            <p:ph type="body" sz="quarter" idx="16"/>
          </p:nvPr>
        </p:nvSpPr>
        <p:spPr>
          <a:xfrm>
            <a:off x="3263057"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AE3008C9-AAC5-2B49-8B9D-8F2AE1B0AE3F}"/>
              </a:ext>
            </a:extLst>
          </p:cNvPr>
          <p:cNvSpPr>
            <a:spLocks noGrp="1"/>
          </p:cNvSpPr>
          <p:nvPr>
            <p:ph type="body" sz="quarter" idx="17"/>
          </p:nvPr>
        </p:nvSpPr>
        <p:spPr>
          <a:xfrm>
            <a:off x="5871346"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23D3583F-99FC-486B-8FBE-65183D485A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897670402"/>
      </p:ext>
    </p:extLst>
  </p:cSld>
  <p:clrMapOvr>
    <a:masterClrMapping/>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Center Column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342398" y="0"/>
            <a:ext cx="2468821" cy="514350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pic>
        <p:nvPicPr>
          <p:cNvPr id="4" name="Picture 3">
            <a:extLst>
              <a:ext uri="{FF2B5EF4-FFF2-40B4-BE49-F238E27FC236}">
                <a16:creationId xmlns:a16="http://schemas.microsoft.com/office/drawing/2014/main" id="{739DA548-DD17-48B9-8B4C-1BB4AC07EB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60269735"/>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Off Center Photo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789147" y="0"/>
            <a:ext cx="217214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B75AB752-8BF0-B649-85C5-ED8D0366503B}"/>
              </a:ext>
            </a:extLst>
          </p:cNvPr>
          <p:cNvSpPr>
            <a:spLocks noGrp="1"/>
          </p:cNvSpPr>
          <p:nvPr>
            <p:ph type="title"/>
          </p:nvPr>
        </p:nvSpPr>
        <p:spPr>
          <a:xfrm>
            <a:off x="376814" y="545235"/>
            <a:ext cx="432260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77157ECD-2FF9-BC42-9B55-3A3E538B3716}"/>
              </a:ext>
            </a:extLst>
          </p:cNvPr>
          <p:cNvSpPr>
            <a:spLocks noGrp="1"/>
          </p:cNvSpPr>
          <p:nvPr>
            <p:ph type="body" sz="quarter" idx="15"/>
          </p:nvPr>
        </p:nvSpPr>
        <p:spPr>
          <a:xfrm>
            <a:off x="376814" y="1769533"/>
            <a:ext cx="4252484"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5">
            <a:extLst>
              <a:ext uri="{FF2B5EF4-FFF2-40B4-BE49-F238E27FC236}">
                <a16:creationId xmlns:a16="http://schemas.microsoft.com/office/drawing/2014/main" id="{6058F79B-6B84-EF4B-93CE-1154516D1D73}"/>
              </a:ext>
            </a:extLst>
          </p:cNvPr>
          <p:cNvSpPr>
            <a:spLocks noGrp="1"/>
          </p:cNvSpPr>
          <p:nvPr>
            <p:ph type="body" sz="quarter" idx="12" hasCustomPrompt="1"/>
          </p:nvPr>
        </p:nvSpPr>
        <p:spPr>
          <a:xfrm>
            <a:off x="376816" y="914288"/>
            <a:ext cx="432260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4" name="Text Placeholder 11">
            <a:extLst>
              <a:ext uri="{FF2B5EF4-FFF2-40B4-BE49-F238E27FC236}">
                <a16:creationId xmlns:a16="http://schemas.microsoft.com/office/drawing/2014/main" id="{BCED4F2F-E043-E146-92BA-8267031A4F48}"/>
              </a:ext>
            </a:extLst>
          </p:cNvPr>
          <p:cNvSpPr>
            <a:spLocks noGrp="1"/>
          </p:cNvSpPr>
          <p:nvPr>
            <p:ph type="body" sz="quarter" idx="16"/>
          </p:nvPr>
        </p:nvSpPr>
        <p:spPr>
          <a:xfrm>
            <a:off x="7054932" y="375447"/>
            <a:ext cx="1984137" cy="455631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940ACAC-8E21-47A2-B59E-C75FB2D106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13365564"/>
      </p:ext>
    </p:extLst>
  </p:cSld>
  <p:clrMapOvr>
    <a:masterClrMapping/>
  </p:clrMapOvr>
  <p:transition spd="med">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Right Diagonal Computer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09401" y="0"/>
            <a:ext cx="5934599" cy="5143500"/>
          </a:xfrm>
          <a:custGeom>
            <a:avLst/>
            <a:gdLst>
              <a:gd name="connsiteX0" fmla="*/ 6809359 w 15821476"/>
              <a:gd name="connsiteY0" fmla="*/ 0 h 13716000"/>
              <a:gd name="connsiteX1" fmla="*/ 15821476 w 15821476"/>
              <a:gd name="connsiteY1" fmla="*/ 0 h 13716000"/>
              <a:gd name="connsiteX2" fmla="*/ 15821476 w 15821476"/>
              <a:gd name="connsiteY2" fmla="*/ 13716000 h 13716000"/>
              <a:gd name="connsiteX3" fmla="*/ 0 w 158214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21476" h="13716000">
                <a:moveTo>
                  <a:pt x="6809359" y="0"/>
                </a:moveTo>
                <a:lnTo>
                  <a:pt x="15821476" y="0"/>
                </a:lnTo>
                <a:lnTo>
                  <a:pt x="15821476" y="13716000"/>
                </a:lnTo>
                <a:lnTo>
                  <a:pt x="0" y="13716000"/>
                </a:lnTo>
                <a:close/>
              </a:path>
            </a:pathLst>
          </a:custGeom>
          <a:solidFill>
            <a:schemeClr val="bg1">
              <a:lumMod val="95000"/>
            </a:schemeClr>
          </a:solidFill>
        </p:spPr>
        <p:txBody>
          <a:bodyPr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890111" y="1420130"/>
            <a:ext cx="4643516" cy="2901559"/>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a:p>
        </p:txBody>
      </p:sp>
      <p:sp>
        <p:nvSpPr>
          <p:cNvPr id="6" name="Title 1">
            <a:extLst>
              <a:ext uri="{FF2B5EF4-FFF2-40B4-BE49-F238E27FC236}">
                <a16:creationId xmlns:a16="http://schemas.microsoft.com/office/drawing/2014/main" id="{0DECC1E1-274E-4C44-9C14-0CE5E8ABE5BA}"/>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5">
            <a:extLst>
              <a:ext uri="{FF2B5EF4-FFF2-40B4-BE49-F238E27FC236}">
                <a16:creationId xmlns:a16="http://schemas.microsoft.com/office/drawing/2014/main" id="{D4D5180F-9850-6E4A-8E3E-07E68B1F30FF}"/>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323556255"/>
      </p:ext>
    </p:extLst>
  </p:cSld>
  <p:clrMapOvr>
    <a:masterClrMapping/>
  </p:clrMapOvr>
  <p:transition spd="med">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mputer Right">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49545B79-C8B4-E44D-832B-72EF18E874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32736" y="935901"/>
            <a:ext cx="7012056" cy="4029066"/>
          </a:xfrm>
          <a:prstGeom prst="rect">
            <a:avLst/>
          </a:prstGeom>
        </p:spPr>
      </p:pic>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4973383" y="1170224"/>
            <a:ext cx="4170619" cy="3329541"/>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a:p>
        </p:txBody>
      </p:sp>
      <p:sp>
        <p:nvSpPr>
          <p:cNvPr id="8" name="Title 1">
            <a:extLst>
              <a:ext uri="{FF2B5EF4-FFF2-40B4-BE49-F238E27FC236}">
                <a16:creationId xmlns:a16="http://schemas.microsoft.com/office/drawing/2014/main" id="{C324D045-A61B-FD48-95BA-DA7DE58E2FB2}"/>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6ACEDFF5-3805-5E41-AC33-B6FA74B949E9}"/>
              </a:ext>
            </a:extLst>
          </p:cNvPr>
          <p:cNvSpPr>
            <a:spLocks noGrp="1"/>
          </p:cNvSpPr>
          <p:nvPr>
            <p:ph type="body" sz="quarter" idx="14"/>
          </p:nvPr>
        </p:nvSpPr>
        <p:spPr>
          <a:xfrm>
            <a:off x="376816" y="1523657"/>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41D7CB70-F73D-2844-84C7-7402CC262BBA}"/>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BC9D40DB-DF31-40B2-9748-A17B1B965D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2713190647"/>
      </p:ext>
    </p:extLst>
  </p:cSld>
  <p:clrMapOvr>
    <a:masterClrMapping/>
  </p:clrMapOvr>
  <p:transition spd="med">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Computer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24D045-A61B-FD48-95BA-DA7DE58E2FB2}"/>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6ACEDFF5-3805-5E41-AC33-B6FA74B949E9}"/>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41D7CB70-F73D-2844-84C7-7402CC262BBA}"/>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BC9D40DB-DF31-40B2-9748-A17B1B965D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pic>
        <p:nvPicPr>
          <p:cNvPr id="10" name="Picture 9" descr="A screenshot of a computer screen&#10;&#10;Description automatically generated">
            <a:extLst>
              <a:ext uri="{FF2B5EF4-FFF2-40B4-BE49-F238E27FC236}">
                <a16:creationId xmlns:a16="http://schemas.microsoft.com/office/drawing/2014/main" id="{BE1F94D7-45ED-4D8E-BD7B-D0518DC0738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66263" y="660329"/>
            <a:ext cx="7012056" cy="4029066"/>
          </a:xfrm>
          <a:prstGeom prst="rect">
            <a:avLst/>
          </a:prstGeom>
        </p:spPr>
      </p:pic>
      <p:sp>
        <p:nvSpPr>
          <p:cNvPr id="11" name="Picture Placeholder 3">
            <a:extLst>
              <a:ext uri="{FF2B5EF4-FFF2-40B4-BE49-F238E27FC236}">
                <a16:creationId xmlns:a16="http://schemas.microsoft.com/office/drawing/2014/main" id="{AEFEDBEA-9830-4064-9D0D-F4B043732889}"/>
              </a:ext>
            </a:extLst>
          </p:cNvPr>
          <p:cNvSpPr>
            <a:spLocks noGrp="1"/>
          </p:cNvSpPr>
          <p:nvPr>
            <p:ph type="pic" sz="quarter" idx="13"/>
          </p:nvPr>
        </p:nvSpPr>
        <p:spPr>
          <a:xfrm>
            <a:off x="5606908" y="894650"/>
            <a:ext cx="4170619" cy="3329541"/>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2770779500"/>
      </p:ext>
    </p:extLst>
  </p:cSld>
  <p:clrMapOvr>
    <a:masterClrMapping/>
  </p:clrMapOvr>
  <p:transition spd="med">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4 Photo Grid">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6123778"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4" name="Picture Placeholder 2"/>
          <p:cNvSpPr>
            <a:spLocks noGrp="1"/>
          </p:cNvSpPr>
          <p:nvPr>
            <p:ph type="pic" sz="quarter" idx="12" hasCustomPrompt="1"/>
          </p:nvPr>
        </p:nvSpPr>
        <p:spPr>
          <a:xfrm>
            <a:off x="0"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5" name="Picture Placeholder 2"/>
          <p:cNvSpPr>
            <a:spLocks noGrp="1"/>
          </p:cNvSpPr>
          <p:nvPr>
            <p:ph type="pic" sz="quarter" idx="13" hasCustomPrompt="1"/>
          </p:nvPr>
        </p:nvSpPr>
        <p:spPr>
          <a:xfrm>
            <a:off x="3061889" y="0"/>
            <a:ext cx="3020222"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Picture Placeholder 2"/>
          <p:cNvSpPr>
            <a:spLocks noGrp="1"/>
          </p:cNvSpPr>
          <p:nvPr>
            <p:ph type="pic" sz="quarter" idx="14" hasCustomPrompt="1"/>
          </p:nvPr>
        </p:nvSpPr>
        <p:spPr>
          <a:xfrm>
            <a:off x="3061889" y="2616327"/>
            <a:ext cx="3020222" cy="2527173"/>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106378932"/>
      </p:ext>
    </p:extLst>
  </p:cSld>
  <p:clrMapOvr>
    <a:masterClrMapping/>
  </p:clrMapOvr>
  <p:transition spd="med">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3 Photo Gr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4" name="Picture Placeholder 2"/>
          <p:cNvSpPr>
            <a:spLocks noGrp="1"/>
          </p:cNvSpPr>
          <p:nvPr>
            <p:ph type="pic" sz="quarter" idx="11" hasCustomPrompt="1"/>
          </p:nvPr>
        </p:nvSpPr>
        <p:spPr>
          <a:xfrm>
            <a:off x="4572003"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5" name="Picture Placeholder 2"/>
          <p:cNvSpPr>
            <a:spLocks noGrp="1"/>
          </p:cNvSpPr>
          <p:nvPr>
            <p:ph type="pic" sz="quarter" idx="12" hasCustomPrompt="1"/>
          </p:nvPr>
        </p:nvSpPr>
        <p:spPr>
          <a:xfrm>
            <a:off x="4572003"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365425919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2 Column">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6B5B4B9D-CF7F-4AB7-B8E2-F808976456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385050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 Photo Grid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572003"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4" name="Picture Placeholder 2"/>
          <p:cNvSpPr>
            <a:spLocks noGrp="1"/>
          </p:cNvSpPr>
          <p:nvPr>
            <p:ph type="pic" sz="quarter" idx="11" hasCustomPrompt="1"/>
          </p:nvPr>
        </p:nvSpPr>
        <p:spPr>
          <a:xfrm>
            <a:off x="0"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5" name="Picture Placeholder 2"/>
          <p:cNvSpPr>
            <a:spLocks noGrp="1"/>
          </p:cNvSpPr>
          <p:nvPr>
            <p:ph type="pic" sz="quarter" idx="12" hasCustomPrompt="1"/>
          </p:nvPr>
        </p:nvSpPr>
        <p:spPr>
          <a:xfrm>
            <a:off x="0"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3511507409"/>
      </p:ext>
    </p:extLst>
  </p:cSld>
  <p:clrMapOvr>
    <a:masterClrMapping/>
  </p:clrMapOvr>
  <p:transition spd="med">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roject Breakdown">
    <p:spTree>
      <p:nvGrpSpPr>
        <p:cNvPr id="1" name=""/>
        <p:cNvGrpSpPr/>
        <p:nvPr/>
      </p:nvGrpSpPr>
      <p:grpSpPr>
        <a:xfrm>
          <a:off x="0" y="0"/>
          <a:ext cx="0" cy="0"/>
          <a:chOff x="0" y="0"/>
          <a:chExt cx="0" cy="0"/>
        </a:xfrm>
      </p:grpSpPr>
      <p:sp>
        <p:nvSpPr>
          <p:cNvPr id="3" name="Picture Placeholder 2"/>
          <p:cNvSpPr>
            <a:spLocks noGrp="1"/>
          </p:cNvSpPr>
          <p:nvPr>
            <p:ph type="pic" sz="quarter" idx="40" hasCustomPrompt="1"/>
          </p:nvPr>
        </p:nvSpPr>
        <p:spPr>
          <a:xfrm>
            <a:off x="18288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4" name="Picture Placeholder 2"/>
          <p:cNvSpPr>
            <a:spLocks noGrp="1"/>
          </p:cNvSpPr>
          <p:nvPr>
            <p:ph type="pic" sz="quarter" idx="41" hasCustomPrompt="1"/>
          </p:nvPr>
        </p:nvSpPr>
        <p:spPr>
          <a:xfrm>
            <a:off x="36576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5" name="Picture Placeholder 2"/>
          <p:cNvSpPr>
            <a:spLocks noGrp="1"/>
          </p:cNvSpPr>
          <p:nvPr>
            <p:ph type="pic" sz="quarter" idx="43" hasCustomPrompt="1"/>
          </p:nvPr>
        </p:nvSpPr>
        <p:spPr>
          <a:xfrm>
            <a:off x="73152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Picture Placeholder 2"/>
          <p:cNvSpPr>
            <a:spLocks noGrp="1"/>
          </p:cNvSpPr>
          <p:nvPr>
            <p:ph type="pic" sz="quarter" idx="44" hasCustomPrompt="1"/>
          </p:nvPr>
        </p:nvSpPr>
        <p:spPr>
          <a:xfrm>
            <a:off x="36576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Picture Placeholder 2"/>
          <p:cNvSpPr>
            <a:spLocks noGrp="1"/>
          </p:cNvSpPr>
          <p:nvPr>
            <p:ph type="pic" sz="quarter" idx="45" hasCustomPrompt="1"/>
          </p:nvPr>
        </p:nvSpPr>
        <p:spPr>
          <a:xfrm>
            <a:off x="5486399"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Picture Placeholder 2"/>
          <p:cNvSpPr>
            <a:spLocks noGrp="1"/>
          </p:cNvSpPr>
          <p:nvPr>
            <p:ph type="pic" sz="quarter" idx="46" hasCustomPrompt="1"/>
          </p:nvPr>
        </p:nvSpPr>
        <p:spPr>
          <a:xfrm>
            <a:off x="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1" name="Title 1">
            <a:extLst>
              <a:ext uri="{FF2B5EF4-FFF2-40B4-BE49-F238E27FC236}">
                <a16:creationId xmlns:a16="http://schemas.microsoft.com/office/drawing/2014/main" id="{CECB22C8-3B8A-6742-A55E-08049859D47D}"/>
              </a:ext>
            </a:extLst>
          </p:cNvPr>
          <p:cNvSpPr>
            <a:spLocks noGrp="1"/>
          </p:cNvSpPr>
          <p:nvPr>
            <p:ph type="title"/>
          </p:nvPr>
        </p:nvSpPr>
        <p:spPr>
          <a:xfrm>
            <a:off x="376813" y="317502"/>
            <a:ext cx="84149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4" name="Text Placeholder 15">
            <a:extLst>
              <a:ext uri="{FF2B5EF4-FFF2-40B4-BE49-F238E27FC236}">
                <a16:creationId xmlns:a16="http://schemas.microsoft.com/office/drawing/2014/main" id="{0FC01F69-5AA8-C84C-AB28-D43200AC8013}"/>
              </a:ext>
            </a:extLst>
          </p:cNvPr>
          <p:cNvSpPr>
            <a:spLocks noGrp="1"/>
          </p:cNvSpPr>
          <p:nvPr>
            <p:ph type="body" sz="quarter" idx="12" hasCustomPrompt="1"/>
          </p:nvPr>
        </p:nvSpPr>
        <p:spPr>
          <a:xfrm>
            <a:off x="376816" y="686555"/>
            <a:ext cx="841491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618273300"/>
      </p:ext>
    </p:extLst>
  </p:cSld>
  <p:clrMapOvr>
    <a:masterClrMapping/>
  </p:clrMapOvr>
  <p:transition spd="med">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Portfolio Right">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102773"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Picture Placeholder 2">
            <a:extLst>
              <a:ext uri="{FF2B5EF4-FFF2-40B4-BE49-F238E27FC236}">
                <a16:creationId xmlns:a16="http://schemas.microsoft.com/office/drawing/2014/main" id="{7A31A5E3-A964-3B44-9AC9-04205CADCF32}"/>
              </a:ext>
            </a:extLst>
          </p:cNvPr>
          <p:cNvSpPr>
            <a:spLocks noGrp="1"/>
          </p:cNvSpPr>
          <p:nvPr>
            <p:ph type="pic" sz="quarter" idx="16" hasCustomPrompt="1"/>
          </p:nvPr>
        </p:nvSpPr>
        <p:spPr>
          <a:xfrm>
            <a:off x="1"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1AA6F61D-5430-7B42-8C68-6CAF81910EB3}"/>
              </a:ext>
            </a:extLst>
          </p:cNvPr>
          <p:cNvSpPr>
            <a:spLocks noGrp="1"/>
          </p:cNvSpPr>
          <p:nvPr>
            <p:ph type="title"/>
          </p:nvPr>
        </p:nvSpPr>
        <p:spPr>
          <a:xfrm>
            <a:off x="4315932"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877C9661-554A-3943-8BF1-A91581535B75}"/>
              </a:ext>
            </a:extLst>
          </p:cNvPr>
          <p:cNvSpPr>
            <a:spLocks noGrp="1"/>
          </p:cNvSpPr>
          <p:nvPr>
            <p:ph type="body" sz="quarter" idx="14"/>
          </p:nvPr>
        </p:nvSpPr>
        <p:spPr>
          <a:xfrm>
            <a:off x="4315933"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5">
            <a:extLst>
              <a:ext uri="{FF2B5EF4-FFF2-40B4-BE49-F238E27FC236}">
                <a16:creationId xmlns:a16="http://schemas.microsoft.com/office/drawing/2014/main" id="{1A4B6C83-9DC8-9D46-80A1-4112BCCF59EA}"/>
              </a:ext>
            </a:extLst>
          </p:cNvPr>
          <p:cNvSpPr>
            <a:spLocks noGrp="1"/>
          </p:cNvSpPr>
          <p:nvPr>
            <p:ph type="body" sz="quarter" idx="12" hasCustomPrompt="1"/>
          </p:nvPr>
        </p:nvSpPr>
        <p:spPr>
          <a:xfrm>
            <a:off x="4315933"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659836881"/>
      </p:ext>
    </p:extLst>
  </p:cSld>
  <p:clrMapOvr>
    <a:masterClrMapping/>
  </p:clrMapOvr>
  <p:transition spd="med">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Portfolio Left">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041228"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Picture Placeholder 2"/>
          <p:cNvSpPr>
            <a:spLocks noGrp="1"/>
          </p:cNvSpPr>
          <p:nvPr>
            <p:ph type="pic" sz="quarter" idx="13" hasCustomPrompt="1"/>
          </p:nvPr>
        </p:nvSpPr>
        <p:spPr>
          <a:xfrm>
            <a:off x="0"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3" name="Title 1">
            <a:extLst>
              <a:ext uri="{FF2B5EF4-FFF2-40B4-BE49-F238E27FC236}">
                <a16:creationId xmlns:a16="http://schemas.microsoft.com/office/drawing/2014/main" id="{80DBAAA3-D8CE-BD43-972D-79F2522463AC}"/>
              </a:ext>
            </a:extLst>
          </p:cNvPr>
          <p:cNvSpPr>
            <a:spLocks noGrp="1"/>
          </p:cNvSpPr>
          <p:nvPr>
            <p:ph type="title"/>
          </p:nvPr>
        </p:nvSpPr>
        <p:spPr>
          <a:xfrm>
            <a:off x="211923"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14" name="Text Placeholder 11">
            <a:extLst>
              <a:ext uri="{FF2B5EF4-FFF2-40B4-BE49-F238E27FC236}">
                <a16:creationId xmlns:a16="http://schemas.microsoft.com/office/drawing/2014/main" id="{FF2C816A-6EAC-0C42-9DA5-4E2993A59813}"/>
              </a:ext>
            </a:extLst>
          </p:cNvPr>
          <p:cNvSpPr>
            <a:spLocks noGrp="1"/>
          </p:cNvSpPr>
          <p:nvPr>
            <p:ph type="body" sz="quarter" idx="14"/>
          </p:nvPr>
        </p:nvSpPr>
        <p:spPr>
          <a:xfrm>
            <a:off x="211924"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D4284B74-37DF-014E-A638-072E16337364}"/>
              </a:ext>
            </a:extLst>
          </p:cNvPr>
          <p:cNvSpPr>
            <a:spLocks noGrp="1"/>
          </p:cNvSpPr>
          <p:nvPr>
            <p:ph type="body" sz="quarter" idx="12" hasCustomPrompt="1"/>
          </p:nvPr>
        </p:nvSpPr>
        <p:spPr>
          <a:xfrm>
            <a:off x="211927"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340700252"/>
      </p:ext>
    </p:extLst>
  </p:cSld>
  <p:clrMapOvr>
    <a:masterClrMapping/>
  </p:clrMapOvr>
  <p:transition spd="med">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ouble Feature Photo Top">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3"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3" y="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43644058-E66A-DA48-99D7-8F69AFD3A0C5}"/>
              </a:ext>
            </a:extLst>
          </p:cNvPr>
          <p:cNvSpPr>
            <a:spLocks noGrp="1"/>
          </p:cNvSpPr>
          <p:nvPr>
            <p:ph type="title"/>
          </p:nvPr>
        </p:nvSpPr>
        <p:spPr>
          <a:xfrm>
            <a:off x="211925"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1028A52A-E824-CD44-B41A-34C248D65C31}"/>
              </a:ext>
            </a:extLst>
          </p:cNvPr>
          <p:cNvSpPr>
            <a:spLocks noGrp="1"/>
          </p:cNvSpPr>
          <p:nvPr>
            <p:ph type="body" sz="quarter" idx="14"/>
          </p:nvPr>
        </p:nvSpPr>
        <p:spPr>
          <a:xfrm>
            <a:off x="211925"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F25C30E-CC37-BE49-BB25-6C5C408B17CB}"/>
              </a:ext>
            </a:extLst>
          </p:cNvPr>
          <p:cNvSpPr>
            <a:spLocks noGrp="1"/>
          </p:cNvSpPr>
          <p:nvPr>
            <p:ph type="body" sz="quarter" idx="12" hasCustomPrompt="1"/>
          </p:nvPr>
        </p:nvSpPr>
        <p:spPr>
          <a:xfrm>
            <a:off x="211927"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
        <p:nvSpPr>
          <p:cNvPr id="13" name="Text Placeholder 11">
            <a:extLst>
              <a:ext uri="{FF2B5EF4-FFF2-40B4-BE49-F238E27FC236}">
                <a16:creationId xmlns:a16="http://schemas.microsoft.com/office/drawing/2014/main" id="{12DC12A8-D1BB-F64D-9F7F-B29F79A6D17E}"/>
              </a:ext>
            </a:extLst>
          </p:cNvPr>
          <p:cNvSpPr>
            <a:spLocks noGrp="1"/>
          </p:cNvSpPr>
          <p:nvPr>
            <p:ph type="body" sz="quarter" idx="19"/>
          </p:nvPr>
        </p:nvSpPr>
        <p:spPr>
          <a:xfrm>
            <a:off x="4746449"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7555732"/>
      </p:ext>
    </p:extLst>
  </p:cSld>
  <p:clrMapOvr>
    <a:masterClrMapping/>
  </p:clrMapOvr>
  <p:transition spd="med">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Double Feature Photo Mixed">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3"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3" y="257175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3BFC3581-7678-8248-B61E-D867796E7418}"/>
              </a:ext>
            </a:extLst>
          </p:cNvPr>
          <p:cNvSpPr>
            <a:spLocks noGrp="1"/>
          </p:cNvSpPr>
          <p:nvPr>
            <p:ph type="title"/>
          </p:nvPr>
        </p:nvSpPr>
        <p:spPr>
          <a:xfrm>
            <a:off x="211925"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913DF40-CCCC-2D4A-B2FE-A4B223B1961C}"/>
              </a:ext>
            </a:extLst>
          </p:cNvPr>
          <p:cNvSpPr>
            <a:spLocks noGrp="1"/>
          </p:cNvSpPr>
          <p:nvPr>
            <p:ph type="body" sz="quarter" idx="14"/>
          </p:nvPr>
        </p:nvSpPr>
        <p:spPr>
          <a:xfrm>
            <a:off x="211925"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A3E9234A-8900-9747-A1C2-56CB9495DC21}"/>
              </a:ext>
            </a:extLst>
          </p:cNvPr>
          <p:cNvSpPr>
            <a:spLocks noGrp="1"/>
          </p:cNvSpPr>
          <p:nvPr>
            <p:ph type="body" sz="quarter" idx="12" hasCustomPrompt="1"/>
          </p:nvPr>
        </p:nvSpPr>
        <p:spPr>
          <a:xfrm>
            <a:off x="211927"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
        <p:nvSpPr>
          <p:cNvPr id="12" name="Text Placeholder 11">
            <a:extLst>
              <a:ext uri="{FF2B5EF4-FFF2-40B4-BE49-F238E27FC236}">
                <a16:creationId xmlns:a16="http://schemas.microsoft.com/office/drawing/2014/main" id="{BDDC1232-0624-E640-A59B-E5F40349A574}"/>
              </a:ext>
            </a:extLst>
          </p:cNvPr>
          <p:cNvSpPr>
            <a:spLocks noGrp="1"/>
          </p:cNvSpPr>
          <p:nvPr>
            <p:ph type="body" sz="quarter" idx="19"/>
          </p:nvPr>
        </p:nvSpPr>
        <p:spPr>
          <a:xfrm>
            <a:off x="4783924" y="1089424"/>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07"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13"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20" indent="-320024"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25" indent="-274307"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0DA26C1-F954-430B-909F-C4A0072C14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11" y="2"/>
            <a:ext cx="1308591" cy="897681"/>
          </a:xfrm>
          <a:prstGeom prst="rect">
            <a:avLst/>
          </a:prstGeom>
        </p:spPr>
      </p:pic>
    </p:spTree>
    <p:extLst>
      <p:ext uri="{BB962C8B-B14F-4D97-AF65-F5344CB8AC3E}">
        <p14:creationId xmlns:p14="http://schemas.microsoft.com/office/powerpoint/2010/main" val="1290505782"/>
      </p:ext>
    </p:extLst>
  </p:cSld>
  <p:clrMapOvr>
    <a:masterClrMapping/>
  </p:clrMapOvr>
  <p:transition spd="med">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B919AB0-3B6B-4819-A472-433A9E1ECCFD}"/>
              </a:ext>
            </a:extLst>
          </p:cNvPr>
          <p:cNvSpPr>
            <a:spLocks noGrp="1"/>
          </p:cNvSpPr>
          <p:nvPr>
            <p:ph idx="1"/>
          </p:nvPr>
        </p:nvSpPr>
        <p:spPr>
          <a:xfrm>
            <a:off x="196389" y="1491615"/>
            <a:ext cx="8318962" cy="3147588"/>
          </a:xfrm>
          <a:prstGeom prst="rect">
            <a:avLst/>
          </a:prstGeom>
        </p:spPr>
        <p:txBody>
          <a:bodyPr>
            <a:normAutofit/>
          </a:bodyPr>
          <a:lstStyle>
            <a:lvl1pPr marL="360027" marR="0" indent="-360027" algn="l" defTabSz="685739" rtl="0" eaLnBrk="1" fontAlgn="auto" latinLnBrk="0" hangingPunct="1">
              <a:lnSpc>
                <a:spcPct val="90000"/>
              </a:lnSpc>
              <a:spcBef>
                <a:spcPts val="750"/>
              </a:spcBef>
              <a:spcAft>
                <a:spcPts val="0"/>
              </a:spcAft>
              <a:buClr>
                <a:srgbClr val="C00000"/>
              </a:buClr>
              <a:buSzTx/>
              <a:buFontTx/>
              <a:buBlip>
                <a:blip r:embed="rId2"/>
              </a:buBlip>
              <a:tabLst/>
              <a:defRPr lang="en-US" sz="1600" dirty="0" smtClean="0">
                <a:latin typeface="Arial" panose="020B0604020202020204" pitchFamily="34" charset="0"/>
              </a:defRPr>
            </a:lvl1pPr>
            <a:lvl2pPr marL="671480" indent="-328597">
              <a:buClr>
                <a:srgbClr val="C00000"/>
              </a:buClr>
              <a:defRPr sz="1400">
                <a:latin typeface="Arial" panose="020B0604020202020204" pitchFamily="34" charset="0"/>
                <a:cs typeface="Arial" panose="020B0604020202020204" pitchFamily="34" charset="0"/>
              </a:defRPr>
            </a:lvl2pPr>
            <a:lvl3pPr marL="927214" indent="-241448">
              <a:buClr>
                <a:srgbClr val="C00000"/>
              </a:buClr>
              <a:defRPr sz="1200">
                <a:latin typeface="Arial" panose="020B0604020202020204" pitchFamily="34" charset="0"/>
                <a:cs typeface="Arial" panose="020B0604020202020204" pitchFamily="34" charset="0"/>
              </a:defRPr>
            </a:lvl3pPr>
            <a:lvl4pPr marL="1237236" indent="-208588">
              <a:buClr>
                <a:srgbClr val="C00000"/>
              </a:buClr>
              <a:defRPr sz="1200">
                <a:latin typeface="Arial" panose="020B0604020202020204" pitchFamily="34" charset="0"/>
                <a:cs typeface="Arial" panose="020B0604020202020204" pitchFamily="34" charset="0"/>
              </a:defRPr>
            </a:lvl4pPr>
            <a:lvl5pPr marL="1597263" indent="-225731">
              <a:buClr>
                <a:srgbClr val="C00000"/>
              </a:buClr>
              <a:defRPr sz="1200">
                <a:latin typeface="Arial" panose="020B0604020202020204" pitchFamily="34" charset="0"/>
                <a:cs typeface="Arial" panose="020B0604020202020204" pitchFamily="34" charset="0"/>
              </a:defRPr>
            </a:lvl5pPr>
          </a:lstStyle>
          <a:p>
            <a:pPr marL="311453" marR="0" lvl="0" indent="-311453" algn="l" defTabSz="685739" rtl="0" eaLnBrk="1" fontAlgn="auto" latinLnBrk="0" hangingPunct="1">
              <a:lnSpc>
                <a:spcPct val="90000"/>
              </a:lnSpc>
              <a:spcBef>
                <a:spcPts val="750"/>
              </a:spcBef>
              <a:spcAft>
                <a:spcPts val="0"/>
              </a:spcAft>
              <a:buClr>
                <a:srgbClr val="C00000"/>
              </a:buClr>
              <a:buSzTx/>
              <a:buFontTx/>
              <a:buBlip>
                <a:blip r:embed="rId2"/>
              </a:buBlip>
              <a:tabLst/>
              <a:defRPr/>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ound Same Side Corner Rectangle 7">
            <a:extLst>
              <a:ext uri="{FF2B5EF4-FFF2-40B4-BE49-F238E27FC236}">
                <a16:creationId xmlns:a16="http://schemas.microsoft.com/office/drawing/2014/main" id="{24C83E3A-447F-41B3-9DCF-383326461DFA}"/>
              </a:ext>
            </a:extLst>
          </p:cNvPr>
          <p:cNvSpPr/>
          <p:nvPr userDrawn="1"/>
        </p:nvSpPr>
        <p:spPr>
          <a:xfrm rot="5400000">
            <a:off x="3223516" y="-2930655"/>
            <a:ext cx="938786" cy="7403597"/>
          </a:xfrm>
          <a:custGeom>
            <a:avLst/>
            <a:gdLst>
              <a:gd name="connsiteX0" fmla="*/ 521312 w 1042624"/>
              <a:gd name="connsiteY0" fmla="*/ 0 h 6439763"/>
              <a:gd name="connsiteX1" fmla="*/ 521312 w 1042624"/>
              <a:gd name="connsiteY1" fmla="*/ 0 h 6439763"/>
              <a:gd name="connsiteX2" fmla="*/ 1042624 w 1042624"/>
              <a:gd name="connsiteY2" fmla="*/ 521312 h 6439763"/>
              <a:gd name="connsiteX3" fmla="*/ 1042624 w 1042624"/>
              <a:gd name="connsiteY3" fmla="*/ 6439763 h 6439763"/>
              <a:gd name="connsiteX4" fmla="*/ 1042624 w 1042624"/>
              <a:gd name="connsiteY4" fmla="*/ 6439763 h 6439763"/>
              <a:gd name="connsiteX5" fmla="*/ 0 w 1042624"/>
              <a:gd name="connsiteY5" fmla="*/ 6439763 h 6439763"/>
              <a:gd name="connsiteX6" fmla="*/ 0 w 1042624"/>
              <a:gd name="connsiteY6" fmla="*/ 6439763 h 6439763"/>
              <a:gd name="connsiteX7" fmla="*/ 0 w 1042624"/>
              <a:gd name="connsiteY7" fmla="*/ 521312 h 6439763"/>
              <a:gd name="connsiteX8" fmla="*/ 521312 w 1042624"/>
              <a:gd name="connsiteY8" fmla="*/ 0 h 6439763"/>
              <a:gd name="connsiteX0" fmla="*/ 521312 w 1042624"/>
              <a:gd name="connsiteY0" fmla="*/ 0 h 8354966"/>
              <a:gd name="connsiteX1" fmla="*/ 521312 w 1042624"/>
              <a:gd name="connsiteY1" fmla="*/ 0 h 8354966"/>
              <a:gd name="connsiteX2" fmla="*/ 1042624 w 1042624"/>
              <a:gd name="connsiteY2" fmla="*/ 521312 h 8354966"/>
              <a:gd name="connsiteX3" fmla="*/ 1042624 w 1042624"/>
              <a:gd name="connsiteY3" fmla="*/ 6439763 h 8354966"/>
              <a:gd name="connsiteX4" fmla="*/ 1042624 w 1042624"/>
              <a:gd name="connsiteY4" fmla="*/ 6439763 h 8354966"/>
              <a:gd name="connsiteX5" fmla="*/ 0 w 1042624"/>
              <a:gd name="connsiteY5" fmla="*/ 6439763 h 8354966"/>
              <a:gd name="connsiteX6" fmla="*/ 2 w 1042624"/>
              <a:gd name="connsiteY6" fmla="*/ 8354966 h 8354966"/>
              <a:gd name="connsiteX7" fmla="*/ 0 w 1042624"/>
              <a:gd name="connsiteY7" fmla="*/ 521312 h 8354966"/>
              <a:gd name="connsiteX8" fmla="*/ 521312 w 1042624"/>
              <a:gd name="connsiteY8" fmla="*/ 0 h 8354966"/>
              <a:gd name="connsiteX0" fmla="*/ 521312 w 1049824"/>
              <a:gd name="connsiteY0" fmla="*/ 0 h 8354966"/>
              <a:gd name="connsiteX1" fmla="*/ 521312 w 1049824"/>
              <a:gd name="connsiteY1" fmla="*/ 0 h 8354966"/>
              <a:gd name="connsiteX2" fmla="*/ 1042624 w 1049824"/>
              <a:gd name="connsiteY2" fmla="*/ 521312 h 8354966"/>
              <a:gd name="connsiteX3" fmla="*/ 1042624 w 1049824"/>
              <a:gd name="connsiteY3" fmla="*/ 6439763 h 8354966"/>
              <a:gd name="connsiteX4" fmla="*/ 1049824 w 1049824"/>
              <a:gd name="connsiteY4" fmla="*/ 8354963 h 8354966"/>
              <a:gd name="connsiteX5" fmla="*/ 0 w 1049824"/>
              <a:gd name="connsiteY5" fmla="*/ 6439763 h 8354966"/>
              <a:gd name="connsiteX6" fmla="*/ 2 w 1049824"/>
              <a:gd name="connsiteY6" fmla="*/ 8354966 h 8354966"/>
              <a:gd name="connsiteX7" fmla="*/ 0 w 1049824"/>
              <a:gd name="connsiteY7" fmla="*/ 521312 h 8354966"/>
              <a:gd name="connsiteX8" fmla="*/ 521312 w 1049824"/>
              <a:gd name="connsiteY8" fmla="*/ 0 h 8354966"/>
              <a:gd name="connsiteX0" fmla="*/ 521312 w 1049824"/>
              <a:gd name="connsiteY0" fmla="*/ 0 h 8354966"/>
              <a:gd name="connsiteX1" fmla="*/ 521312 w 1049824"/>
              <a:gd name="connsiteY1" fmla="*/ 0 h 8354966"/>
              <a:gd name="connsiteX2" fmla="*/ 1042624 w 1049824"/>
              <a:gd name="connsiteY2" fmla="*/ 521312 h 8354966"/>
              <a:gd name="connsiteX3" fmla="*/ 1042624 w 1049824"/>
              <a:gd name="connsiteY3" fmla="*/ 6439763 h 8354966"/>
              <a:gd name="connsiteX4" fmla="*/ 1049824 w 1049824"/>
              <a:gd name="connsiteY4" fmla="*/ 8354963 h 8354966"/>
              <a:gd name="connsiteX5" fmla="*/ 360000 w 1049824"/>
              <a:gd name="connsiteY5" fmla="*/ 7894163 h 8354966"/>
              <a:gd name="connsiteX6" fmla="*/ 2 w 1049824"/>
              <a:gd name="connsiteY6" fmla="*/ 8354966 h 8354966"/>
              <a:gd name="connsiteX7" fmla="*/ 0 w 1049824"/>
              <a:gd name="connsiteY7" fmla="*/ 521312 h 8354966"/>
              <a:gd name="connsiteX8" fmla="*/ 521312 w 1049824"/>
              <a:gd name="connsiteY8" fmla="*/ 0 h 8354966"/>
              <a:gd name="connsiteX0" fmla="*/ 521312 w 1049824"/>
              <a:gd name="connsiteY0" fmla="*/ 0 h 8520175"/>
              <a:gd name="connsiteX1" fmla="*/ 521312 w 1049824"/>
              <a:gd name="connsiteY1" fmla="*/ 0 h 8520175"/>
              <a:gd name="connsiteX2" fmla="*/ 1042624 w 1049824"/>
              <a:gd name="connsiteY2" fmla="*/ 521312 h 8520175"/>
              <a:gd name="connsiteX3" fmla="*/ 1042624 w 1049824"/>
              <a:gd name="connsiteY3" fmla="*/ 6439763 h 8520175"/>
              <a:gd name="connsiteX4" fmla="*/ 1049824 w 1049824"/>
              <a:gd name="connsiteY4" fmla="*/ 8354963 h 8520175"/>
              <a:gd name="connsiteX5" fmla="*/ 367200 w 1049824"/>
              <a:gd name="connsiteY5" fmla="*/ 8333363 h 8520175"/>
              <a:gd name="connsiteX6" fmla="*/ 2 w 1049824"/>
              <a:gd name="connsiteY6" fmla="*/ 8354966 h 8520175"/>
              <a:gd name="connsiteX7" fmla="*/ 0 w 1049824"/>
              <a:gd name="connsiteY7" fmla="*/ 521312 h 8520175"/>
              <a:gd name="connsiteX8" fmla="*/ 521312 w 1049824"/>
              <a:gd name="connsiteY8" fmla="*/ 0 h 8520175"/>
              <a:gd name="connsiteX0" fmla="*/ 521312 w 1049824"/>
              <a:gd name="connsiteY0" fmla="*/ 0 h 8392964"/>
              <a:gd name="connsiteX1" fmla="*/ 521312 w 1049824"/>
              <a:gd name="connsiteY1" fmla="*/ 0 h 8392964"/>
              <a:gd name="connsiteX2" fmla="*/ 1042624 w 1049824"/>
              <a:gd name="connsiteY2" fmla="*/ 521312 h 8392964"/>
              <a:gd name="connsiteX3" fmla="*/ 1042624 w 1049824"/>
              <a:gd name="connsiteY3" fmla="*/ 6439763 h 8392964"/>
              <a:gd name="connsiteX4" fmla="*/ 1049824 w 1049824"/>
              <a:gd name="connsiteY4" fmla="*/ 8354963 h 8392964"/>
              <a:gd name="connsiteX5" fmla="*/ 367200 w 1049824"/>
              <a:gd name="connsiteY5" fmla="*/ 8333363 h 8392964"/>
              <a:gd name="connsiteX6" fmla="*/ 2 w 1049824"/>
              <a:gd name="connsiteY6" fmla="*/ 8354966 h 8392964"/>
              <a:gd name="connsiteX7" fmla="*/ 0 w 1049824"/>
              <a:gd name="connsiteY7" fmla="*/ 521312 h 8392964"/>
              <a:gd name="connsiteX8" fmla="*/ 521312 w 1049824"/>
              <a:gd name="connsiteY8" fmla="*/ 0 h 8392964"/>
              <a:gd name="connsiteX0" fmla="*/ 521312 w 1049824"/>
              <a:gd name="connsiteY0" fmla="*/ 0 h 8590940"/>
              <a:gd name="connsiteX1" fmla="*/ 521312 w 1049824"/>
              <a:gd name="connsiteY1" fmla="*/ 0 h 8590940"/>
              <a:gd name="connsiteX2" fmla="*/ 1042624 w 1049824"/>
              <a:gd name="connsiteY2" fmla="*/ 521312 h 8590940"/>
              <a:gd name="connsiteX3" fmla="*/ 1042624 w 1049824"/>
              <a:gd name="connsiteY3" fmla="*/ 6439763 h 8590940"/>
              <a:gd name="connsiteX4" fmla="*/ 1049824 w 1049824"/>
              <a:gd name="connsiteY4" fmla="*/ 8354963 h 8590940"/>
              <a:gd name="connsiteX5" fmla="*/ 367200 w 1049824"/>
              <a:gd name="connsiteY5" fmla="*/ 8333363 h 8590940"/>
              <a:gd name="connsiteX6" fmla="*/ 2 w 1049824"/>
              <a:gd name="connsiteY6" fmla="*/ 8590940 h 8590940"/>
              <a:gd name="connsiteX7" fmla="*/ 0 w 1049824"/>
              <a:gd name="connsiteY7" fmla="*/ 521312 h 8590940"/>
              <a:gd name="connsiteX8" fmla="*/ 521312 w 1049824"/>
              <a:gd name="connsiteY8" fmla="*/ 0 h 8590940"/>
              <a:gd name="connsiteX0" fmla="*/ 570967 w 1099479"/>
              <a:gd name="connsiteY0" fmla="*/ 0 h 8599705"/>
              <a:gd name="connsiteX1" fmla="*/ 570967 w 1099479"/>
              <a:gd name="connsiteY1" fmla="*/ 0 h 8599705"/>
              <a:gd name="connsiteX2" fmla="*/ 1092279 w 1099479"/>
              <a:gd name="connsiteY2" fmla="*/ 521312 h 8599705"/>
              <a:gd name="connsiteX3" fmla="*/ 1092279 w 1099479"/>
              <a:gd name="connsiteY3" fmla="*/ 6439763 h 8599705"/>
              <a:gd name="connsiteX4" fmla="*/ 1099479 w 1099479"/>
              <a:gd name="connsiteY4" fmla="*/ 8354963 h 8599705"/>
              <a:gd name="connsiteX5" fmla="*/ 416855 w 1099479"/>
              <a:gd name="connsiteY5" fmla="*/ 8333363 h 8599705"/>
              <a:gd name="connsiteX6" fmla="*/ 49657 w 1099479"/>
              <a:gd name="connsiteY6" fmla="*/ 8590940 h 8599705"/>
              <a:gd name="connsiteX7" fmla="*/ 49655 w 1099479"/>
              <a:gd name="connsiteY7" fmla="*/ 521312 h 8599705"/>
              <a:gd name="connsiteX8" fmla="*/ 570967 w 1099479"/>
              <a:gd name="connsiteY8" fmla="*/ 0 h 8599705"/>
              <a:gd name="connsiteX0" fmla="*/ 521312 w 1049824"/>
              <a:gd name="connsiteY0" fmla="*/ 0 h 8590940"/>
              <a:gd name="connsiteX1" fmla="*/ 521312 w 1049824"/>
              <a:gd name="connsiteY1" fmla="*/ 0 h 8590940"/>
              <a:gd name="connsiteX2" fmla="*/ 1042624 w 1049824"/>
              <a:gd name="connsiteY2" fmla="*/ 521312 h 8590940"/>
              <a:gd name="connsiteX3" fmla="*/ 1042624 w 1049824"/>
              <a:gd name="connsiteY3" fmla="*/ 6439763 h 8590940"/>
              <a:gd name="connsiteX4" fmla="*/ 1049824 w 1049824"/>
              <a:gd name="connsiteY4" fmla="*/ 8354963 h 8590940"/>
              <a:gd name="connsiteX5" fmla="*/ 367200 w 1049824"/>
              <a:gd name="connsiteY5" fmla="*/ 8333363 h 8590940"/>
              <a:gd name="connsiteX6" fmla="*/ 2 w 1049824"/>
              <a:gd name="connsiteY6" fmla="*/ 8590940 h 8590940"/>
              <a:gd name="connsiteX7" fmla="*/ 0 w 1049824"/>
              <a:gd name="connsiteY7" fmla="*/ 521312 h 8590940"/>
              <a:gd name="connsiteX8" fmla="*/ 521312 w 1049824"/>
              <a:gd name="connsiteY8" fmla="*/ 0 h 8590940"/>
              <a:gd name="connsiteX0" fmla="*/ 521312 w 1049824"/>
              <a:gd name="connsiteY0" fmla="*/ 0 h 8590940"/>
              <a:gd name="connsiteX1" fmla="*/ 521312 w 1049824"/>
              <a:gd name="connsiteY1" fmla="*/ 0 h 8590940"/>
              <a:gd name="connsiteX2" fmla="*/ 1042624 w 1049824"/>
              <a:gd name="connsiteY2" fmla="*/ 521312 h 8590940"/>
              <a:gd name="connsiteX3" fmla="*/ 1042624 w 1049824"/>
              <a:gd name="connsiteY3" fmla="*/ 6439763 h 8590940"/>
              <a:gd name="connsiteX4" fmla="*/ 1049824 w 1049824"/>
              <a:gd name="connsiteY4" fmla="*/ 8354963 h 8590940"/>
              <a:gd name="connsiteX5" fmla="*/ 367200 w 1049824"/>
              <a:gd name="connsiteY5" fmla="*/ 8333363 h 8590940"/>
              <a:gd name="connsiteX6" fmla="*/ 2 w 1049824"/>
              <a:gd name="connsiteY6" fmla="*/ 8590940 h 8590940"/>
              <a:gd name="connsiteX7" fmla="*/ 0 w 1049824"/>
              <a:gd name="connsiteY7" fmla="*/ 521312 h 8590940"/>
              <a:gd name="connsiteX8" fmla="*/ 521312 w 1049824"/>
              <a:gd name="connsiteY8" fmla="*/ 0 h 8590940"/>
              <a:gd name="connsiteX0" fmla="*/ 521312 w 1049824"/>
              <a:gd name="connsiteY0" fmla="*/ 0 h 8590940"/>
              <a:gd name="connsiteX1" fmla="*/ 521312 w 1049824"/>
              <a:gd name="connsiteY1" fmla="*/ 0 h 8590940"/>
              <a:gd name="connsiteX2" fmla="*/ 1042624 w 1049824"/>
              <a:gd name="connsiteY2" fmla="*/ 521312 h 8590940"/>
              <a:gd name="connsiteX3" fmla="*/ 1042624 w 1049824"/>
              <a:gd name="connsiteY3" fmla="*/ 6439763 h 8590940"/>
              <a:gd name="connsiteX4" fmla="*/ 1049824 w 1049824"/>
              <a:gd name="connsiteY4" fmla="*/ 8354963 h 8590940"/>
              <a:gd name="connsiteX5" fmla="*/ 367200 w 1049824"/>
              <a:gd name="connsiteY5" fmla="*/ 8333363 h 8590940"/>
              <a:gd name="connsiteX6" fmla="*/ 2 w 1049824"/>
              <a:gd name="connsiteY6" fmla="*/ 8590940 h 8590940"/>
              <a:gd name="connsiteX7" fmla="*/ 0 w 1049824"/>
              <a:gd name="connsiteY7" fmla="*/ 521312 h 8590940"/>
              <a:gd name="connsiteX8" fmla="*/ 521312 w 1049824"/>
              <a:gd name="connsiteY8" fmla="*/ 0 h 8590940"/>
              <a:gd name="connsiteX0" fmla="*/ 521312 w 1049824"/>
              <a:gd name="connsiteY0" fmla="*/ 0 h 8390915"/>
              <a:gd name="connsiteX1" fmla="*/ 521312 w 1049824"/>
              <a:gd name="connsiteY1" fmla="*/ 0 h 8390915"/>
              <a:gd name="connsiteX2" fmla="*/ 1042624 w 1049824"/>
              <a:gd name="connsiteY2" fmla="*/ 521312 h 8390915"/>
              <a:gd name="connsiteX3" fmla="*/ 1042624 w 1049824"/>
              <a:gd name="connsiteY3" fmla="*/ 6439763 h 8390915"/>
              <a:gd name="connsiteX4" fmla="*/ 1049824 w 1049824"/>
              <a:gd name="connsiteY4" fmla="*/ 8354963 h 8390915"/>
              <a:gd name="connsiteX5" fmla="*/ 367200 w 1049824"/>
              <a:gd name="connsiteY5" fmla="*/ 8333363 h 8390915"/>
              <a:gd name="connsiteX6" fmla="*/ 2 w 1049824"/>
              <a:gd name="connsiteY6" fmla="*/ 8390915 h 8390915"/>
              <a:gd name="connsiteX7" fmla="*/ 0 w 1049824"/>
              <a:gd name="connsiteY7" fmla="*/ 521312 h 8390915"/>
              <a:gd name="connsiteX8" fmla="*/ 521312 w 1049824"/>
              <a:gd name="connsiteY8" fmla="*/ 0 h 8390915"/>
              <a:gd name="connsiteX0" fmla="*/ 521312 w 1049824"/>
              <a:gd name="connsiteY0" fmla="*/ 0 h 8354963"/>
              <a:gd name="connsiteX1" fmla="*/ 521312 w 1049824"/>
              <a:gd name="connsiteY1" fmla="*/ 0 h 8354963"/>
              <a:gd name="connsiteX2" fmla="*/ 1042624 w 1049824"/>
              <a:gd name="connsiteY2" fmla="*/ 521312 h 8354963"/>
              <a:gd name="connsiteX3" fmla="*/ 1042624 w 1049824"/>
              <a:gd name="connsiteY3" fmla="*/ 6439763 h 8354963"/>
              <a:gd name="connsiteX4" fmla="*/ 1049824 w 1049824"/>
              <a:gd name="connsiteY4" fmla="*/ 8354963 h 8354963"/>
              <a:gd name="connsiteX5" fmla="*/ 367200 w 1049824"/>
              <a:gd name="connsiteY5" fmla="*/ 8333363 h 8354963"/>
              <a:gd name="connsiteX6" fmla="*/ 2 w 1049824"/>
              <a:gd name="connsiteY6" fmla="*/ 8224230 h 8354963"/>
              <a:gd name="connsiteX7" fmla="*/ 0 w 1049824"/>
              <a:gd name="connsiteY7" fmla="*/ 521312 h 8354963"/>
              <a:gd name="connsiteX8" fmla="*/ 521312 w 1049824"/>
              <a:gd name="connsiteY8" fmla="*/ 0 h 8354963"/>
              <a:gd name="connsiteX0" fmla="*/ 521312 w 1047444"/>
              <a:gd name="connsiteY0" fmla="*/ 0 h 8336489"/>
              <a:gd name="connsiteX1" fmla="*/ 521312 w 1047444"/>
              <a:gd name="connsiteY1" fmla="*/ 0 h 8336489"/>
              <a:gd name="connsiteX2" fmla="*/ 1042624 w 1047444"/>
              <a:gd name="connsiteY2" fmla="*/ 521312 h 8336489"/>
              <a:gd name="connsiteX3" fmla="*/ 1042624 w 1047444"/>
              <a:gd name="connsiteY3" fmla="*/ 6439763 h 8336489"/>
              <a:gd name="connsiteX4" fmla="*/ 1047444 w 1047444"/>
              <a:gd name="connsiteY4" fmla="*/ 8243047 h 8336489"/>
              <a:gd name="connsiteX5" fmla="*/ 367200 w 1047444"/>
              <a:gd name="connsiteY5" fmla="*/ 8333363 h 8336489"/>
              <a:gd name="connsiteX6" fmla="*/ 2 w 1047444"/>
              <a:gd name="connsiteY6" fmla="*/ 8224230 h 8336489"/>
              <a:gd name="connsiteX7" fmla="*/ 0 w 1047444"/>
              <a:gd name="connsiteY7" fmla="*/ 521312 h 8336489"/>
              <a:gd name="connsiteX8" fmla="*/ 521312 w 1047444"/>
              <a:gd name="connsiteY8" fmla="*/ 0 h 8336489"/>
              <a:gd name="connsiteX0" fmla="*/ 521312 w 1045065"/>
              <a:gd name="connsiteY0" fmla="*/ 0 h 8336489"/>
              <a:gd name="connsiteX1" fmla="*/ 521312 w 1045065"/>
              <a:gd name="connsiteY1" fmla="*/ 0 h 8336489"/>
              <a:gd name="connsiteX2" fmla="*/ 1042624 w 1045065"/>
              <a:gd name="connsiteY2" fmla="*/ 521312 h 8336489"/>
              <a:gd name="connsiteX3" fmla="*/ 1042624 w 1045065"/>
              <a:gd name="connsiteY3" fmla="*/ 6439763 h 8336489"/>
              <a:gd name="connsiteX4" fmla="*/ 1045065 w 1045065"/>
              <a:gd name="connsiteY4" fmla="*/ 8243050 h 8336489"/>
              <a:gd name="connsiteX5" fmla="*/ 367200 w 1045065"/>
              <a:gd name="connsiteY5" fmla="*/ 8333363 h 8336489"/>
              <a:gd name="connsiteX6" fmla="*/ 2 w 1045065"/>
              <a:gd name="connsiteY6" fmla="*/ 8224230 h 8336489"/>
              <a:gd name="connsiteX7" fmla="*/ 0 w 1045065"/>
              <a:gd name="connsiteY7" fmla="*/ 521312 h 8336489"/>
              <a:gd name="connsiteX8" fmla="*/ 521312 w 1045065"/>
              <a:gd name="connsiteY8" fmla="*/ 0 h 8336489"/>
              <a:gd name="connsiteX0" fmla="*/ 521312 w 1042920"/>
              <a:gd name="connsiteY0" fmla="*/ 0 h 8336489"/>
              <a:gd name="connsiteX1" fmla="*/ 521312 w 1042920"/>
              <a:gd name="connsiteY1" fmla="*/ 0 h 8336489"/>
              <a:gd name="connsiteX2" fmla="*/ 1042624 w 1042920"/>
              <a:gd name="connsiteY2" fmla="*/ 521312 h 8336489"/>
              <a:gd name="connsiteX3" fmla="*/ 1042624 w 1042920"/>
              <a:gd name="connsiteY3" fmla="*/ 6439763 h 8336489"/>
              <a:gd name="connsiteX4" fmla="*/ 1040303 w 1042920"/>
              <a:gd name="connsiteY4" fmla="*/ 8243050 h 8336489"/>
              <a:gd name="connsiteX5" fmla="*/ 367200 w 1042920"/>
              <a:gd name="connsiteY5" fmla="*/ 8333363 h 8336489"/>
              <a:gd name="connsiteX6" fmla="*/ 2 w 1042920"/>
              <a:gd name="connsiteY6" fmla="*/ 8224230 h 8336489"/>
              <a:gd name="connsiteX7" fmla="*/ 0 w 1042920"/>
              <a:gd name="connsiteY7" fmla="*/ 521312 h 8336489"/>
              <a:gd name="connsiteX8" fmla="*/ 521312 w 1042920"/>
              <a:gd name="connsiteY8" fmla="*/ 0 h 8336489"/>
              <a:gd name="connsiteX0" fmla="*/ 521312 w 1043095"/>
              <a:gd name="connsiteY0" fmla="*/ 0 h 8336489"/>
              <a:gd name="connsiteX1" fmla="*/ 521312 w 1043095"/>
              <a:gd name="connsiteY1" fmla="*/ 0 h 8336489"/>
              <a:gd name="connsiteX2" fmla="*/ 1042624 w 1043095"/>
              <a:gd name="connsiteY2" fmla="*/ 521312 h 8336489"/>
              <a:gd name="connsiteX3" fmla="*/ 1042624 w 1043095"/>
              <a:gd name="connsiteY3" fmla="*/ 6439763 h 8336489"/>
              <a:gd name="connsiteX4" fmla="*/ 1042686 w 1043095"/>
              <a:gd name="connsiteY4" fmla="*/ 8245434 h 8336489"/>
              <a:gd name="connsiteX5" fmla="*/ 367200 w 1043095"/>
              <a:gd name="connsiteY5" fmla="*/ 8333363 h 8336489"/>
              <a:gd name="connsiteX6" fmla="*/ 2 w 1043095"/>
              <a:gd name="connsiteY6" fmla="*/ 8224230 h 8336489"/>
              <a:gd name="connsiteX7" fmla="*/ 0 w 1043095"/>
              <a:gd name="connsiteY7" fmla="*/ 521312 h 8336489"/>
              <a:gd name="connsiteX8" fmla="*/ 521312 w 1043095"/>
              <a:gd name="connsiteY8" fmla="*/ 0 h 8336489"/>
              <a:gd name="connsiteX0" fmla="*/ 521312 w 1043095"/>
              <a:gd name="connsiteY0" fmla="*/ 0 h 8278981"/>
              <a:gd name="connsiteX1" fmla="*/ 521312 w 1043095"/>
              <a:gd name="connsiteY1" fmla="*/ 0 h 8278981"/>
              <a:gd name="connsiteX2" fmla="*/ 1042624 w 1043095"/>
              <a:gd name="connsiteY2" fmla="*/ 521312 h 8278981"/>
              <a:gd name="connsiteX3" fmla="*/ 1042624 w 1043095"/>
              <a:gd name="connsiteY3" fmla="*/ 6439763 h 8278981"/>
              <a:gd name="connsiteX4" fmla="*/ 1042686 w 1043095"/>
              <a:gd name="connsiteY4" fmla="*/ 8245434 h 8278981"/>
              <a:gd name="connsiteX5" fmla="*/ 374344 w 1043095"/>
              <a:gd name="connsiteY5" fmla="*/ 8273832 h 8278981"/>
              <a:gd name="connsiteX6" fmla="*/ 2 w 1043095"/>
              <a:gd name="connsiteY6" fmla="*/ 8224230 h 8278981"/>
              <a:gd name="connsiteX7" fmla="*/ 0 w 1043095"/>
              <a:gd name="connsiteY7" fmla="*/ 521312 h 8278981"/>
              <a:gd name="connsiteX8" fmla="*/ 521312 w 1043095"/>
              <a:gd name="connsiteY8" fmla="*/ 0 h 8278981"/>
              <a:gd name="connsiteX0" fmla="*/ 521312 w 1043095"/>
              <a:gd name="connsiteY0" fmla="*/ 0 h 8273832"/>
              <a:gd name="connsiteX1" fmla="*/ 521312 w 1043095"/>
              <a:gd name="connsiteY1" fmla="*/ 0 h 8273832"/>
              <a:gd name="connsiteX2" fmla="*/ 1042624 w 1043095"/>
              <a:gd name="connsiteY2" fmla="*/ 521312 h 8273832"/>
              <a:gd name="connsiteX3" fmla="*/ 1042624 w 1043095"/>
              <a:gd name="connsiteY3" fmla="*/ 6439763 h 8273832"/>
              <a:gd name="connsiteX4" fmla="*/ 1042686 w 1043095"/>
              <a:gd name="connsiteY4" fmla="*/ 8245434 h 8273832"/>
              <a:gd name="connsiteX5" fmla="*/ 374344 w 1043095"/>
              <a:gd name="connsiteY5" fmla="*/ 8273832 h 8273832"/>
              <a:gd name="connsiteX6" fmla="*/ 2 w 1043095"/>
              <a:gd name="connsiteY6" fmla="*/ 8224230 h 8273832"/>
              <a:gd name="connsiteX7" fmla="*/ 0 w 1043095"/>
              <a:gd name="connsiteY7" fmla="*/ 521312 h 8273832"/>
              <a:gd name="connsiteX8" fmla="*/ 521312 w 1043095"/>
              <a:gd name="connsiteY8" fmla="*/ 0 h 8273832"/>
              <a:gd name="connsiteX0" fmla="*/ 521312 w 1043095"/>
              <a:gd name="connsiteY0" fmla="*/ 0 h 8245434"/>
              <a:gd name="connsiteX1" fmla="*/ 521312 w 1043095"/>
              <a:gd name="connsiteY1" fmla="*/ 0 h 8245434"/>
              <a:gd name="connsiteX2" fmla="*/ 1042624 w 1043095"/>
              <a:gd name="connsiteY2" fmla="*/ 521312 h 8245434"/>
              <a:gd name="connsiteX3" fmla="*/ 1042624 w 1043095"/>
              <a:gd name="connsiteY3" fmla="*/ 6439763 h 8245434"/>
              <a:gd name="connsiteX4" fmla="*/ 1042686 w 1043095"/>
              <a:gd name="connsiteY4" fmla="*/ 8245434 h 8245434"/>
              <a:gd name="connsiteX5" fmla="*/ 379106 w 1043095"/>
              <a:gd name="connsiteY5" fmla="*/ 8233354 h 8245434"/>
              <a:gd name="connsiteX6" fmla="*/ 2 w 1043095"/>
              <a:gd name="connsiteY6" fmla="*/ 8224230 h 8245434"/>
              <a:gd name="connsiteX7" fmla="*/ 0 w 1043095"/>
              <a:gd name="connsiteY7" fmla="*/ 521312 h 8245434"/>
              <a:gd name="connsiteX8" fmla="*/ 521312 w 1043095"/>
              <a:gd name="connsiteY8" fmla="*/ 0 h 8245434"/>
              <a:gd name="connsiteX0" fmla="*/ 521312 w 1043095"/>
              <a:gd name="connsiteY0" fmla="*/ 0 h 8233354"/>
              <a:gd name="connsiteX1" fmla="*/ 521312 w 1043095"/>
              <a:gd name="connsiteY1" fmla="*/ 0 h 8233354"/>
              <a:gd name="connsiteX2" fmla="*/ 1042624 w 1043095"/>
              <a:gd name="connsiteY2" fmla="*/ 521312 h 8233354"/>
              <a:gd name="connsiteX3" fmla="*/ 1042624 w 1043095"/>
              <a:gd name="connsiteY3" fmla="*/ 6439763 h 8233354"/>
              <a:gd name="connsiteX4" fmla="*/ 1042688 w 1043095"/>
              <a:gd name="connsiteY4" fmla="*/ 8224006 h 8233354"/>
              <a:gd name="connsiteX5" fmla="*/ 379106 w 1043095"/>
              <a:gd name="connsiteY5" fmla="*/ 8233354 h 8233354"/>
              <a:gd name="connsiteX6" fmla="*/ 2 w 1043095"/>
              <a:gd name="connsiteY6" fmla="*/ 8224230 h 8233354"/>
              <a:gd name="connsiteX7" fmla="*/ 0 w 1043095"/>
              <a:gd name="connsiteY7" fmla="*/ 521312 h 8233354"/>
              <a:gd name="connsiteX8" fmla="*/ 521312 w 1043095"/>
              <a:gd name="connsiteY8" fmla="*/ 0 h 8233354"/>
              <a:gd name="connsiteX0" fmla="*/ 521312 w 1043095"/>
              <a:gd name="connsiteY0" fmla="*/ 0 h 8224230"/>
              <a:gd name="connsiteX1" fmla="*/ 521312 w 1043095"/>
              <a:gd name="connsiteY1" fmla="*/ 0 h 8224230"/>
              <a:gd name="connsiteX2" fmla="*/ 1042624 w 1043095"/>
              <a:gd name="connsiteY2" fmla="*/ 521312 h 8224230"/>
              <a:gd name="connsiteX3" fmla="*/ 1042624 w 1043095"/>
              <a:gd name="connsiteY3" fmla="*/ 6439763 h 8224230"/>
              <a:gd name="connsiteX4" fmla="*/ 1042688 w 1043095"/>
              <a:gd name="connsiteY4" fmla="*/ 8224006 h 8224230"/>
              <a:gd name="connsiteX5" fmla="*/ 379106 w 1043095"/>
              <a:gd name="connsiteY5" fmla="*/ 8216689 h 8224230"/>
              <a:gd name="connsiteX6" fmla="*/ 2 w 1043095"/>
              <a:gd name="connsiteY6" fmla="*/ 8224230 h 8224230"/>
              <a:gd name="connsiteX7" fmla="*/ 0 w 1043095"/>
              <a:gd name="connsiteY7" fmla="*/ 521312 h 8224230"/>
              <a:gd name="connsiteX8" fmla="*/ 521312 w 1043095"/>
              <a:gd name="connsiteY8" fmla="*/ 0 h 8224230"/>
              <a:gd name="connsiteX0" fmla="*/ 521312 w 1043095"/>
              <a:gd name="connsiteY0" fmla="*/ 0 h 8226218"/>
              <a:gd name="connsiteX1" fmla="*/ 521312 w 1043095"/>
              <a:gd name="connsiteY1" fmla="*/ 0 h 8226218"/>
              <a:gd name="connsiteX2" fmla="*/ 1042624 w 1043095"/>
              <a:gd name="connsiteY2" fmla="*/ 521312 h 8226218"/>
              <a:gd name="connsiteX3" fmla="*/ 1042624 w 1043095"/>
              <a:gd name="connsiteY3" fmla="*/ 6439763 h 8226218"/>
              <a:gd name="connsiteX4" fmla="*/ 1042688 w 1043095"/>
              <a:gd name="connsiteY4" fmla="*/ 8224006 h 8226218"/>
              <a:gd name="connsiteX5" fmla="*/ 383869 w 1043095"/>
              <a:gd name="connsiteY5" fmla="*/ 8226218 h 8226218"/>
              <a:gd name="connsiteX6" fmla="*/ 2 w 1043095"/>
              <a:gd name="connsiteY6" fmla="*/ 8224230 h 8226218"/>
              <a:gd name="connsiteX7" fmla="*/ 0 w 1043095"/>
              <a:gd name="connsiteY7" fmla="*/ 521312 h 8226218"/>
              <a:gd name="connsiteX8" fmla="*/ 521312 w 1043095"/>
              <a:gd name="connsiteY8" fmla="*/ 0 h 82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95" h="8226218">
                <a:moveTo>
                  <a:pt x="521312" y="0"/>
                </a:moveTo>
                <a:lnTo>
                  <a:pt x="521312" y="0"/>
                </a:lnTo>
                <a:cubicBezTo>
                  <a:pt x="809225" y="0"/>
                  <a:pt x="1042624" y="233399"/>
                  <a:pt x="1042624" y="521312"/>
                </a:cubicBezTo>
                <a:lnTo>
                  <a:pt x="1042624" y="6439763"/>
                </a:lnTo>
                <a:cubicBezTo>
                  <a:pt x="1044231" y="7040858"/>
                  <a:pt x="1041081" y="7622911"/>
                  <a:pt x="1042688" y="8224006"/>
                </a:cubicBezTo>
                <a:lnTo>
                  <a:pt x="383869" y="8226218"/>
                </a:lnTo>
                <a:cubicBezTo>
                  <a:pt x="382027" y="8222760"/>
                  <a:pt x="157163" y="8224005"/>
                  <a:pt x="2" y="8224230"/>
                </a:cubicBezTo>
                <a:cubicBezTo>
                  <a:pt x="2" y="6251413"/>
                  <a:pt x="0" y="2494129"/>
                  <a:pt x="0" y="521312"/>
                </a:cubicBezTo>
                <a:cubicBezTo>
                  <a:pt x="0" y="233399"/>
                  <a:pt x="233399" y="0"/>
                  <a:pt x="52131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97477" tIns="98739" rIns="197477" bIns="98739" rtlCol="0" anchor="ctr"/>
          <a:lstStyle/>
          <a:p>
            <a:pPr algn="ctr"/>
            <a:endParaRPr lang="bg-BG" sz="162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3DA5AE0-1E2B-4DDC-9351-BA22F1211B12}"/>
              </a:ext>
            </a:extLst>
          </p:cNvPr>
          <p:cNvSpPr>
            <a:spLocks noGrp="1"/>
          </p:cNvSpPr>
          <p:nvPr>
            <p:ph type="title"/>
          </p:nvPr>
        </p:nvSpPr>
        <p:spPr>
          <a:xfrm>
            <a:off x="196389" y="273844"/>
            <a:ext cx="7198318" cy="994172"/>
          </a:xfrm>
          <a:prstGeom prst="rect">
            <a:avLst/>
          </a:prstGeom>
        </p:spPr>
        <p:txBody>
          <a:bodyPr anchor="ctr" anchorCtr="0">
            <a:normAutofit/>
          </a:bodyPr>
          <a:lstStyle>
            <a:lvl1pPr>
              <a:defRPr sz="288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Footer Placeholder 5">
            <a:extLst>
              <a:ext uri="{FF2B5EF4-FFF2-40B4-BE49-F238E27FC236}">
                <a16:creationId xmlns:a16="http://schemas.microsoft.com/office/drawing/2014/main" id="{85BA2DEC-EEBA-6348-B03C-EC19A08DD920}"/>
              </a:ext>
            </a:extLst>
          </p:cNvPr>
          <p:cNvSpPr>
            <a:spLocks noGrp="1"/>
          </p:cNvSpPr>
          <p:nvPr>
            <p:ph type="ftr" sz="quarter" idx="11"/>
          </p:nvPr>
        </p:nvSpPr>
        <p:spPr>
          <a:xfrm>
            <a:off x="188464" y="4767264"/>
            <a:ext cx="3086100" cy="273844"/>
          </a:xfrm>
          <a:prstGeom prst="rect">
            <a:avLst/>
          </a:prstGeom>
        </p:spPr>
        <p:txBody>
          <a:bodyPr/>
          <a:lstStyle/>
          <a:p>
            <a:r>
              <a:rPr lang="en-US"/>
              <a:t>@2020 Vensure Employer Services</a:t>
            </a:r>
          </a:p>
        </p:txBody>
      </p:sp>
    </p:spTree>
    <p:extLst>
      <p:ext uri="{BB962C8B-B14F-4D97-AF65-F5344CB8AC3E}">
        <p14:creationId xmlns:p14="http://schemas.microsoft.com/office/powerpoint/2010/main" val="3368949783"/>
      </p:ext>
    </p:extLst>
  </p:cSld>
  <p:clrMapOvr>
    <a:masterClrMapping/>
  </p:clrMapOvr>
  <p:transition spd="med">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_Full Image Only">
    <p:spTree>
      <p:nvGrpSpPr>
        <p:cNvPr id="1" name=""/>
        <p:cNvGrpSpPr/>
        <p:nvPr/>
      </p:nvGrpSpPr>
      <p:grpSpPr>
        <a:xfrm>
          <a:off x="0" y="0"/>
          <a:ext cx="0" cy="0"/>
          <a:chOff x="0" y="0"/>
          <a:chExt cx="0" cy="0"/>
        </a:xfrm>
      </p:grpSpPr>
      <p:pic>
        <p:nvPicPr>
          <p:cNvPr id="4" name="Picture Placeholder 20">
            <a:extLst>
              <a:ext uri="{FF2B5EF4-FFF2-40B4-BE49-F238E27FC236}">
                <a16:creationId xmlns:a16="http://schemas.microsoft.com/office/drawing/2014/main" id="{E172CDF5-9772-4D28-A316-95F2D01CC341}"/>
              </a:ext>
            </a:extLst>
          </p:cNvPr>
          <p:cNvPicPr>
            <a:picLocks noChangeAspect="1"/>
          </p:cNvPicPr>
          <p:nvPr userDrawn="1"/>
        </p:nvPicPr>
        <p:blipFill>
          <a:blip r:embed="rId3" cstate="screen">
            <a:grayscl/>
            <a:extLst>
              <a:ext uri="{28A0092B-C50C-407E-A947-70E740481C1C}">
                <a14:useLocalDpi xmlns:a14="http://schemas.microsoft.com/office/drawing/2010/main"/>
              </a:ext>
            </a:extLst>
          </a:blip>
          <a:srcRect/>
          <a:stretch/>
        </p:blipFill>
        <p:spPr>
          <a:xfrm flipH="1">
            <a:off x="1" y="1"/>
            <a:ext cx="9143999" cy="5143500"/>
          </a:xfrm>
          <a:prstGeom prst="rect">
            <a:avLst/>
          </a:prstGeom>
        </p:spPr>
      </p:pic>
      <p:sp>
        <p:nvSpPr>
          <p:cNvPr id="3" name="Rectangle 2">
            <a:extLst>
              <a:ext uri="{FF2B5EF4-FFF2-40B4-BE49-F238E27FC236}">
                <a16:creationId xmlns:a16="http://schemas.microsoft.com/office/drawing/2014/main" id="{2EC5FD0F-78CC-4FEA-AC55-5A7DE5CE0D9C}"/>
              </a:ext>
            </a:extLst>
          </p:cNvPr>
          <p:cNvSpPr/>
          <p:nvPr userDrawn="1"/>
        </p:nvSpPr>
        <p:spPr>
          <a:xfrm>
            <a:off x="0" y="-1"/>
            <a:ext cx="9144000" cy="5143500"/>
          </a:xfrm>
          <a:prstGeom prst="rect">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Tree>
    <p:custDataLst>
      <p:tags r:id="rId1"/>
    </p:custDataLst>
    <p:extLst>
      <p:ext uri="{BB962C8B-B14F-4D97-AF65-F5344CB8AC3E}">
        <p14:creationId xmlns:p14="http://schemas.microsoft.com/office/powerpoint/2010/main" val="156728887"/>
      </p:ext>
    </p:extLst>
  </p:cSld>
  <p:clrMapOvr>
    <a:masterClrMapping/>
  </p:clrMapOvr>
  <p:transition spd="med">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itle and Content Sidebar">
  <p:cSld name="Title and Content Sidebar">
    <p:spTree>
      <p:nvGrpSpPr>
        <p:cNvPr id="1" name="Shape 119"/>
        <p:cNvGrpSpPr/>
        <p:nvPr/>
      </p:nvGrpSpPr>
      <p:grpSpPr>
        <a:xfrm>
          <a:off x="0" y="0"/>
          <a:ext cx="0" cy="0"/>
          <a:chOff x="0" y="0"/>
          <a:chExt cx="0" cy="0"/>
        </a:xfrm>
      </p:grpSpPr>
      <p:sp>
        <p:nvSpPr>
          <p:cNvPr id="120" name="Google Shape;120;g1544a17da93_1_21"/>
          <p:cNvSpPr txBox="1">
            <a:spLocks noGrp="1"/>
          </p:cNvSpPr>
          <p:nvPr>
            <p:ph type="title"/>
          </p:nvPr>
        </p:nvSpPr>
        <p:spPr>
          <a:xfrm>
            <a:off x="628651" y="261784"/>
            <a:ext cx="8145117" cy="7236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g1544a17da93_1_21"/>
          <p:cNvSpPr txBox="1">
            <a:spLocks noGrp="1"/>
          </p:cNvSpPr>
          <p:nvPr>
            <p:ph type="body" idx="1"/>
          </p:nvPr>
        </p:nvSpPr>
        <p:spPr>
          <a:xfrm>
            <a:off x="628650" y="1150798"/>
            <a:ext cx="8145118" cy="3323547"/>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750"/>
              </a:spcBef>
              <a:spcAft>
                <a:spcPts val="0"/>
              </a:spcAft>
              <a:buSzPts val="1800"/>
              <a:buChar char="•"/>
              <a:defRPr/>
            </a:lvl1pPr>
            <a:lvl2pPr marL="685783" lvl="1" indent="-257168" algn="l">
              <a:lnSpc>
                <a:spcPct val="90000"/>
              </a:lnSpc>
              <a:spcBef>
                <a:spcPts val="375"/>
              </a:spcBef>
              <a:spcAft>
                <a:spcPts val="0"/>
              </a:spcAft>
              <a:buSzPts val="1800"/>
              <a:buChar char="•"/>
              <a:defRPr/>
            </a:lvl2pPr>
            <a:lvl3pPr marL="1028675" lvl="2" indent="-257168" algn="l">
              <a:lnSpc>
                <a:spcPct val="90000"/>
              </a:lnSpc>
              <a:spcBef>
                <a:spcPts val="375"/>
              </a:spcBef>
              <a:spcAft>
                <a:spcPts val="0"/>
              </a:spcAft>
              <a:buSzPts val="1800"/>
              <a:buChar char="•"/>
              <a:defRPr/>
            </a:lvl3pPr>
            <a:lvl4pPr marL="1371566" lvl="3" indent="-257168" algn="l">
              <a:lnSpc>
                <a:spcPct val="90000"/>
              </a:lnSpc>
              <a:spcBef>
                <a:spcPts val="375"/>
              </a:spcBef>
              <a:spcAft>
                <a:spcPts val="0"/>
              </a:spcAft>
              <a:buSzPts val="1800"/>
              <a:buChar char="•"/>
              <a:defRPr/>
            </a:lvl4pPr>
            <a:lvl5pPr marL="1714457" lvl="4" indent="-257168" algn="l">
              <a:lnSpc>
                <a:spcPct val="90000"/>
              </a:lnSpc>
              <a:spcBef>
                <a:spcPts val="375"/>
              </a:spcBef>
              <a:spcAft>
                <a:spcPts val="0"/>
              </a:spcAft>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2835673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8"/>
        <p:cNvGrpSpPr/>
        <p:nvPr/>
      </p:nvGrpSpPr>
      <p:grpSpPr>
        <a:xfrm>
          <a:off x="0" y="0"/>
          <a:ext cx="0" cy="0"/>
          <a:chOff x="0" y="0"/>
          <a:chExt cx="0" cy="0"/>
        </a:xfrm>
      </p:grpSpPr>
      <p:sp>
        <p:nvSpPr>
          <p:cNvPr id="51" name="Google Shape;51;p9"/>
          <p:cNvSpPr txBox="1">
            <a:spLocks noGrp="1"/>
          </p:cNvSpPr>
          <p:nvPr>
            <p:ph type="title"/>
          </p:nvPr>
        </p:nvSpPr>
        <p:spPr>
          <a:xfrm>
            <a:off x="841000" y="1884100"/>
            <a:ext cx="4801500" cy="409500"/>
          </a:xfrm>
          <a:prstGeom prst="rect">
            <a:avLst/>
          </a:prstGeom>
        </p:spPr>
        <p:txBody>
          <a:bodyPr spcFirstLastPara="1" wrap="square" lIns="91425" tIns="91425" rIns="91425" bIns="91425" anchor="b" anchorCtr="0"/>
          <a:lstStyle>
            <a:lvl1pPr lvl="0" rtl="0">
              <a:spcBef>
                <a:spcPts val="0"/>
              </a:spcBef>
              <a:spcAft>
                <a:spcPts val="0"/>
              </a:spcAft>
              <a:buSzPts val="1200"/>
              <a:buNone/>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52" name="Google Shape;52;p9"/>
          <p:cNvSpPr txBox="1">
            <a:spLocks noGrp="1"/>
          </p:cNvSpPr>
          <p:nvPr>
            <p:ph type="body" idx="1"/>
          </p:nvPr>
        </p:nvSpPr>
        <p:spPr>
          <a:xfrm>
            <a:off x="841000" y="2515375"/>
            <a:ext cx="1988700" cy="2410500"/>
          </a:xfrm>
          <a:prstGeom prst="rect">
            <a:avLst/>
          </a:prstGeom>
        </p:spPr>
        <p:txBody>
          <a:bodyPr spcFirstLastPara="1" wrap="square" lIns="91425" tIns="91425" rIns="91425" bIns="91425" anchor="t" anchorCtr="0"/>
          <a:lstStyle>
            <a:lvl1pPr marL="457178" lvl="0" indent="-317484" rtl="0">
              <a:spcBef>
                <a:spcPts val="600"/>
              </a:spcBef>
              <a:spcAft>
                <a:spcPts val="0"/>
              </a:spcAft>
              <a:buSzPts val="1400"/>
              <a:buChar char="▸"/>
              <a:defRPr sz="1400"/>
            </a:lvl1pPr>
            <a:lvl2pPr marL="914355" lvl="1" indent="-317484" rtl="0">
              <a:spcBef>
                <a:spcPts val="0"/>
              </a:spcBef>
              <a:spcAft>
                <a:spcPts val="0"/>
              </a:spcAft>
              <a:buSzPts val="1400"/>
              <a:buChar char="▹"/>
              <a:defRPr sz="1400"/>
            </a:lvl2pPr>
            <a:lvl3pPr marL="1371532" lvl="2" indent="-317484" rtl="0">
              <a:spcBef>
                <a:spcPts val="0"/>
              </a:spcBef>
              <a:spcAft>
                <a:spcPts val="0"/>
              </a:spcAft>
              <a:buSzPts val="1400"/>
              <a:buChar char="▹"/>
              <a:defRPr sz="1400"/>
            </a:lvl3pPr>
            <a:lvl4pPr marL="1828709" lvl="3" indent="-317484" rtl="0">
              <a:spcBef>
                <a:spcPts val="0"/>
              </a:spcBef>
              <a:spcAft>
                <a:spcPts val="0"/>
              </a:spcAft>
              <a:buSzPts val="1400"/>
              <a:buChar char="●"/>
              <a:defRPr sz="1400"/>
            </a:lvl4pPr>
            <a:lvl5pPr marL="2285886" lvl="4" indent="-317484" rtl="0">
              <a:spcBef>
                <a:spcPts val="0"/>
              </a:spcBef>
              <a:spcAft>
                <a:spcPts val="0"/>
              </a:spcAft>
              <a:buSzPts val="1400"/>
              <a:buChar char="○"/>
              <a:defRPr sz="1400"/>
            </a:lvl5pPr>
            <a:lvl6pPr marL="2743064" lvl="5" indent="-317484" rtl="0">
              <a:spcBef>
                <a:spcPts val="0"/>
              </a:spcBef>
              <a:spcAft>
                <a:spcPts val="0"/>
              </a:spcAft>
              <a:buSzPts val="1400"/>
              <a:buChar char="■"/>
              <a:defRPr sz="1400"/>
            </a:lvl6pPr>
            <a:lvl7pPr marL="3200240" lvl="6" indent="-317484" rtl="0">
              <a:spcBef>
                <a:spcPts val="0"/>
              </a:spcBef>
              <a:spcAft>
                <a:spcPts val="0"/>
              </a:spcAft>
              <a:buSzPts val="1400"/>
              <a:buChar char="●"/>
              <a:defRPr sz="1400"/>
            </a:lvl7pPr>
            <a:lvl8pPr marL="3657418" lvl="7" indent="-317484" rtl="0">
              <a:spcBef>
                <a:spcPts val="0"/>
              </a:spcBef>
              <a:spcAft>
                <a:spcPts val="0"/>
              </a:spcAft>
              <a:buSzPts val="1400"/>
              <a:buChar char="○"/>
              <a:defRPr sz="1400"/>
            </a:lvl8pPr>
            <a:lvl9pPr marL="4114595" lvl="8" indent="-317484" rtl="0">
              <a:spcBef>
                <a:spcPts val="0"/>
              </a:spcBef>
              <a:spcAft>
                <a:spcPts val="0"/>
              </a:spcAft>
              <a:buSzPts val="1400"/>
              <a:buChar char="■"/>
              <a:defRPr sz="1400"/>
            </a:lvl9pPr>
          </a:lstStyle>
          <a:p>
            <a:endParaRPr/>
          </a:p>
        </p:txBody>
      </p:sp>
      <p:sp>
        <p:nvSpPr>
          <p:cNvPr id="53" name="Google Shape;53;p9"/>
          <p:cNvSpPr txBox="1">
            <a:spLocks noGrp="1"/>
          </p:cNvSpPr>
          <p:nvPr>
            <p:ph type="body" idx="2"/>
          </p:nvPr>
        </p:nvSpPr>
        <p:spPr>
          <a:xfrm>
            <a:off x="2931575" y="2515375"/>
            <a:ext cx="1988700" cy="2410500"/>
          </a:xfrm>
          <a:prstGeom prst="rect">
            <a:avLst/>
          </a:prstGeom>
        </p:spPr>
        <p:txBody>
          <a:bodyPr spcFirstLastPara="1" wrap="square" lIns="91425" tIns="91425" rIns="91425" bIns="91425" anchor="t" anchorCtr="0"/>
          <a:lstStyle>
            <a:lvl1pPr marL="457178" lvl="0" indent="-317484" rtl="0">
              <a:spcBef>
                <a:spcPts val="600"/>
              </a:spcBef>
              <a:spcAft>
                <a:spcPts val="0"/>
              </a:spcAft>
              <a:buSzPts val="1400"/>
              <a:buChar char="▸"/>
              <a:defRPr sz="1400"/>
            </a:lvl1pPr>
            <a:lvl2pPr marL="914355" lvl="1" indent="-317484" rtl="0">
              <a:spcBef>
                <a:spcPts val="0"/>
              </a:spcBef>
              <a:spcAft>
                <a:spcPts val="0"/>
              </a:spcAft>
              <a:buSzPts val="1400"/>
              <a:buChar char="▹"/>
              <a:defRPr sz="1400"/>
            </a:lvl2pPr>
            <a:lvl3pPr marL="1371532" lvl="2" indent="-317484" rtl="0">
              <a:spcBef>
                <a:spcPts val="0"/>
              </a:spcBef>
              <a:spcAft>
                <a:spcPts val="0"/>
              </a:spcAft>
              <a:buSzPts val="1400"/>
              <a:buChar char="▹"/>
              <a:defRPr sz="1400"/>
            </a:lvl3pPr>
            <a:lvl4pPr marL="1828709" lvl="3" indent="-317484" rtl="0">
              <a:spcBef>
                <a:spcPts val="0"/>
              </a:spcBef>
              <a:spcAft>
                <a:spcPts val="0"/>
              </a:spcAft>
              <a:buSzPts val="1400"/>
              <a:buChar char="●"/>
              <a:defRPr sz="1400"/>
            </a:lvl4pPr>
            <a:lvl5pPr marL="2285886" lvl="4" indent="-317484" rtl="0">
              <a:spcBef>
                <a:spcPts val="0"/>
              </a:spcBef>
              <a:spcAft>
                <a:spcPts val="0"/>
              </a:spcAft>
              <a:buSzPts val="1400"/>
              <a:buChar char="○"/>
              <a:defRPr sz="1400"/>
            </a:lvl5pPr>
            <a:lvl6pPr marL="2743064" lvl="5" indent="-317484" rtl="0">
              <a:spcBef>
                <a:spcPts val="0"/>
              </a:spcBef>
              <a:spcAft>
                <a:spcPts val="0"/>
              </a:spcAft>
              <a:buSzPts val="1400"/>
              <a:buChar char="■"/>
              <a:defRPr sz="1400"/>
            </a:lvl6pPr>
            <a:lvl7pPr marL="3200240" lvl="6" indent="-317484" rtl="0">
              <a:spcBef>
                <a:spcPts val="0"/>
              </a:spcBef>
              <a:spcAft>
                <a:spcPts val="0"/>
              </a:spcAft>
              <a:buSzPts val="1400"/>
              <a:buChar char="●"/>
              <a:defRPr sz="1400"/>
            </a:lvl7pPr>
            <a:lvl8pPr marL="3657418" lvl="7" indent="-317484" rtl="0">
              <a:spcBef>
                <a:spcPts val="0"/>
              </a:spcBef>
              <a:spcAft>
                <a:spcPts val="0"/>
              </a:spcAft>
              <a:buSzPts val="1400"/>
              <a:buChar char="○"/>
              <a:defRPr sz="1400"/>
            </a:lvl8pPr>
            <a:lvl9pPr marL="4114595" lvl="8" indent="-317484" rtl="0">
              <a:spcBef>
                <a:spcPts val="0"/>
              </a:spcBef>
              <a:spcAft>
                <a:spcPts val="0"/>
              </a:spcAft>
              <a:buSzPts val="1400"/>
              <a:buChar char="■"/>
              <a:defRPr sz="1400"/>
            </a:lvl9pPr>
          </a:lstStyle>
          <a:p>
            <a:endParaRPr/>
          </a:p>
        </p:txBody>
      </p:sp>
      <p:sp>
        <p:nvSpPr>
          <p:cNvPr id="54" name="Google Shape;54;p9"/>
          <p:cNvSpPr txBox="1">
            <a:spLocks noGrp="1"/>
          </p:cNvSpPr>
          <p:nvPr>
            <p:ph type="body" idx="3"/>
          </p:nvPr>
        </p:nvSpPr>
        <p:spPr>
          <a:xfrm>
            <a:off x="5022150" y="2515375"/>
            <a:ext cx="1988700" cy="2410500"/>
          </a:xfrm>
          <a:prstGeom prst="rect">
            <a:avLst/>
          </a:prstGeom>
        </p:spPr>
        <p:txBody>
          <a:bodyPr spcFirstLastPara="1" wrap="square" lIns="91425" tIns="91425" rIns="91425" bIns="91425" anchor="t" anchorCtr="0"/>
          <a:lstStyle>
            <a:lvl1pPr marL="457178" lvl="0" indent="-317484" rtl="0">
              <a:spcBef>
                <a:spcPts val="600"/>
              </a:spcBef>
              <a:spcAft>
                <a:spcPts val="0"/>
              </a:spcAft>
              <a:buSzPts val="1400"/>
              <a:buChar char="▸"/>
              <a:defRPr sz="1400"/>
            </a:lvl1pPr>
            <a:lvl2pPr marL="914355" lvl="1" indent="-317484" rtl="0">
              <a:spcBef>
                <a:spcPts val="0"/>
              </a:spcBef>
              <a:spcAft>
                <a:spcPts val="0"/>
              </a:spcAft>
              <a:buSzPts val="1400"/>
              <a:buChar char="▹"/>
              <a:defRPr sz="1400"/>
            </a:lvl2pPr>
            <a:lvl3pPr marL="1371532" lvl="2" indent="-317484" rtl="0">
              <a:spcBef>
                <a:spcPts val="0"/>
              </a:spcBef>
              <a:spcAft>
                <a:spcPts val="0"/>
              </a:spcAft>
              <a:buSzPts val="1400"/>
              <a:buChar char="▹"/>
              <a:defRPr sz="1400"/>
            </a:lvl3pPr>
            <a:lvl4pPr marL="1828709" lvl="3" indent="-317484" rtl="0">
              <a:spcBef>
                <a:spcPts val="0"/>
              </a:spcBef>
              <a:spcAft>
                <a:spcPts val="0"/>
              </a:spcAft>
              <a:buSzPts val="1400"/>
              <a:buChar char="●"/>
              <a:defRPr sz="1400"/>
            </a:lvl4pPr>
            <a:lvl5pPr marL="2285886" lvl="4" indent="-317484" rtl="0">
              <a:spcBef>
                <a:spcPts val="0"/>
              </a:spcBef>
              <a:spcAft>
                <a:spcPts val="0"/>
              </a:spcAft>
              <a:buSzPts val="1400"/>
              <a:buChar char="○"/>
              <a:defRPr sz="1400"/>
            </a:lvl5pPr>
            <a:lvl6pPr marL="2743064" lvl="5" indent="-317484" rtl="0">
              <a:spcBef>
                <a:spcPts val="0"/>
              </a:spcBef>
              <a:spcAft>
                <a:spcPts val="0"/>
              </a:spcAft>
              <a:buSzPts val="1400"/>
              <a:buChar char="■"/>
              <a:defRPr sz="1400"/>
            </a:lvl6pPr>
            <a:lvl7pPr marL="3200240" lvl="6" indent="-317484" rtl="0">
              <a:spcBef>
                <a:spcPts val="0"/>
              </a:spcBef>
              <a:spcAft>
                <a:spcPts val="0"/>
              </a:spcAft>
              <a:buSzPts val="1400"/>
              <a:buChar char="●"/>
              <a:defRPr sz="1400"/>
            </a:lvl7pPr>
            <a:lvl8pPr marL="3657418" lvl="7" indent="-317484" rtl="0">
              <a:spcBef>
                <a:spcPts val="0"/>
              </a:spcBef>
              <a:spcAft>
                <a:spcPts val="0"/>
              </a:spcAft>
              <a:buSzPts val="1400"/>
              <a:buChar char="○"/>
              <a:defRPr sz="1400"/>
            </a:lvl8pPr>
            <a:lvl9pPr marL="4114595" lvl="8" indent="-317484" rtl="0">
              <a:spcBef>
                <a:spcPts val="0"/>
              </a:spcBef>
              <a:spcAft>
                <a:spcPts val="0"/>
              </a:spcAft>
              <a:buSzPts val="1400"/>
              <a:buChar char="■"/>
              <a:defRPr sz="1400"/>
            </a:lvl9pPr>
          </a:lstStyle>
          <a:p>
            <a:endParaRPr/>
          </a:p>
        </p:txBody>
      </p:sp>
      <p:sp>
        <p:nvSpPr>
          <p:cNvPr id="55" name="Google Shape;55;p9"/>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939254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2 Column VES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D9572BF-C106-F54D-BFFD-1EDB08F832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7" name="Text Placeholder 15">
            <a:extLst>
              <a:ext uri="{FF2B5EF4-FFF2-40B4-BE49-F238E27FC236}">
                <a16:creationId xmlns:a16="http://schemas.microsoft.com/office/drawing/2014/main" id="{0F8D08B6-0324-B345-8290-00927B1DEA8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91600389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Portfolio Right">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102772"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Picture Placeholder 2">
            <a:extLst>
              <a:ext uri="{FF2B5EF4-FFF2-40B4-BE49-F238E27FC236}">
                <a16:creationId xmlns:a16="http://schemas.microsoft.com/office/drawing/2014/main" id="{7A31A5E3-A964-3B44-9AC9-04205CADCF32}"/>
              </a:ext>
            </a:extLst>
          </p:cNvPr>
          <p:cNvSpPr>
            <a:spLocks noGrp="1"/>
          </p:cNvSpPr>
          <p:nvPr>
            <p:ph type="pic" sz="quarter" idx="16" hasCustomPrompt="1"/>
          </p:nvPr>
        </p:nvSpPr>
        <p:spPr>
          <a:xfrm>
            <a:off x="0"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1AA6F61D-5430-7B42-8C68-6CAF81910EB3}"/>
              </a:ext>
            </a:extLst>
          </p:cNvPr>
          <p:cNvSpPr>
            <a:spLocks noGrp="1"/>
          </p:cNvSpPr>
          <p:nvPr>
            <p:ph type="title"/>
          </p:nvPr>
        </p:nvSpPr>
        <p:spPr>
          <a:xfrm>
            <a:off x="4315931"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877C9661-554A-3943-8BF1-A91581535B75}"/>
              </a:ext>
            </a:extLst>
          </p:cNvPr>
          <p:cNvSpPr>
            <a:spLocks noGrp="1"/>
          </p:cNvSpPr>
          <p:nvPr>
            <p:ph type="body" sz="quarter" idx="14"/>
          </p:nvPr>
        </p:nvSpPr>
        <p:spPr>
          <a:xfrm>
            <a:off x="4315931"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5">
            <a:extLst>
              <a:ext uri="{FF2B5EF4-FFF2-40B4-BE49-F238E27FC236}">
                <a16:creationId xmlns:a16="http://schemas.microsoft.com/office/drawing/2014/main" id="{1A4B6C83-9DC8-9D46-80A1-4112BCCF59EA}"/>
              </a:ext>
            </a:extLst>
          </p:cNvPr>
          <p:cNvSpPr>
            <a:spLocks noGrp="1"/>
          </p:cNvSpPr>
          <p:nvPr>
            <p:ph type="body" sz="quarter" idx="12" hasCustomPrompt="1"/>
          </p:nvPr>
        </p:nvSpPr>
        <p:spPr>
          <a:xfrm>
            <a:off x="4315933"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725000458"/>
      </p:ext>
    </p:extLst>
  </p:cSld>
  <p:clrMapOvr>
    <a:masterClrMapping/>
  </p:clrMapOvr>
  <p:transition spd="med">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Portfolio Left">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041228"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Picture Placeholder 2"/>
          <p:cNvSpPr>
            <a:spLocks noGrp="1"/>
          </p:cNvSpPr>
          <p:nvPr>
            <p:ph type="pic" sz="quarter" idx="13" hasCustomPrompt="1"/>
          </p:nvPr>
        </p:nvSpPr>
        <p:spPr>
          <a:xfrm>
            <a:off x="0"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3" name="Title 1">
            <a:extLst>
              <a:ext uri="{FF2B5EF4-FFF2-40B4-BE49-F238E27FC236}">
                <a16:creationId xmlns:a16="http://schemas.microsoft.com/office/drawing/2014/main" id="{80DBAAA3-D8CE-BD43-972D-79F2522463AC}"/>
              </a:ext>
            </a:extLst>
          </p:cNvPr>
          <p:cNvSpPr>
            <a:spLocks noGrp="1"/>
          </p:cNvSpPr>
          <p:nvPr>
            <p:ph type="title"/>
          </p:nvPr>
        </p:nvSpPr>
        <p:spPr>
          <a:xfrm>
            <a:off x="211923"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14" name="Text Placeholder 11">
            <a:extLst>
              <a:ext uri="{FF2B5EF4-FFF2-40B4-BE49-F238E27FC236}">
                <a16:creationId xmlns:a16="http://schemas.microsoft.com/office/drawing/2014/main" id="{FF2C816A-6EAC-0C42-9DA5-4E2993A59813}"/>
              </a:ext>
            </a:extLst>
          </p:cNvPr>
          <p:cNvSpPr>
            <a:spLocks noGrp="1"/>
          </p:cNvSpPr>
          <p:nvPr>
            <p:ph type="body" sz="quarter" idx="14"/>
          </p:nvPr>
        </p:nvSpPr>
        <p:spPr>
          <a:xfrm>
            <a:off x="211923"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D4284B74-37DF-014E-A638-072E16337364}"/>
              </a:ext>
            </a:extLst>
          </p:cNvPr>
          <p:cNvSpPr>
            <a:spLocks noGrp="1"/>
          </p:cNvSpPr>
          <p:nvPr>
            <p:ph type="body" sz="quarter" idx="12" hasCustomPrompt="1"/>
          </p:nvPr>
        </p:nvSpPr>
        <p:spPr>
          <a:xfrm>
            <a:off x="211925"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574605001"/>
      </p:ext>
    </p:extLst>
  </p:cSld>
  <p:clrMapOvr>
    <a:masterClrMapping/>
  </p:clrMapOvr>
  <p:transition spd="med">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Double Feature Photo Top">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43644058-E66A-DA48-99D7-8F69AFD3A0C5}"/>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1028A52A-E824-CD44-B41A-34C248D65C31}"/>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F25C30E-CC37-BE49-BB25-6C5C408B17CB}"/>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
        <p:nvSpPr>
          <p:cNvPr id="13" name="Text Placeholder 11">
            <a:extLst>
              <a:ext uri="{FF2B5EF4-FFF2-40B4-BE49-F238E27FC236}">
                <a16:creationId xmlns:a16="http://schemas.microsoft.com/office/drawing/2014/main" id="{12DC12A8-D1BB-F64D-9F7F-B29F79A6D17E}"/>
              </a:ext>
            </a:extLst>
          </p:cNvPr>
          <p:cNvSpPr>
            <a:spLocks noGrp="1"/>
          </p:cNvSpPr>
          <p:nvPr>
            <p:ph type="body" sz="quarter" idx="19"/>
          </p:nvPr>
        </p:nvSpPr>
        <p:spPr>
          <a:xfrm>
            <a:off x="4746447"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3707495"/>
      </p:ext>
    </p:extLst>
  </p:cSld>
  <p:clrMapOvr>
    <a:masterClrMapping/>
  </p:clrMapOvr>
  <p:transition spd="med">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Double Feature Photo Mixed">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257175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3BFC3581-7678-8248-B61E-D867796E7418}"/>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913DF40-CCCC-2D4A-B2FE-A4B223B1961C}"/>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A3E9234A-8900-9747-A1C2-56CB9495DC21}"/>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
        <p:nvSpPr>
          <p:cNvPr id="12" name="Text Placeholder 11">
            <a:extLst>
              <a:ext uri="{FF2B5EF4-FFF2-40B4-BE49-F238E27FC236}">
                <a16:creationId xmlns:a16="http://schemas.microsoft.com/office/drawing/2014/main" id="{BDDC1232-0624-E640-A59B-E5F40349A574}"/>
              </a:ext>
            </a:extLst>
          </p:cNvPr>
          <p:cNvSpPr>
            <a:spLocks noGrp="1"/>
          </p:cNvSpPr>
          <p:nvPr>
            <p:ph type="body" sz="quarter" idx="19"/>
          </p:nvPr>
        </p:nvSpPr>
        <p:spPr>
          <a:xfrm>
            <a:off x="4783922" y="1089424"/>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0DA26C1-F954-430B-909F-C4A0072C14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919533303"/>
      </p:ext>
    </p:extLst>
  </p:cSld>
  <p:clrMapOvr>
    <a:masterClrMapping/>
  </p:clrMapOvr>
  <p:transition spd="med">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2_Full Image Only">
    <p:spTree>
      <p:nvGrpSpPr>
        <p:cNvPr id="1" name=""/>
        <p:cNvGrpSpPr/>
        <p:nvPr/>
      </p:nvGrpSpPr>
      <p:grpSpPr>
        <a:xfrm>
          <a:off x="0" y="0"/>
          <a:ext cx="0" cy="0"/>
          <a:chOff x="0" y="0"/>
          <a:chExt cx="0" cy="0"/>
        </a:xfrm>
      </p:grpSpPr>
      <p:pic>
        <p:nvPicPr>
          <p:cNvPr id="4" name="Picture Placeholder 20">
            <a:extLst>
              <a:ext uri="{FF2B5EF4-FFF2-40B4-BE49-F238E27FC236}">
                <a16:creationId xmlns:a16="http://schemas.microsoft.com/office/drawing/2014/main" id="{E172CDF5-9772-4D28-A316-95F2D01CC341}"/>
              </a:ext>
            </a:extLst>
          </p:cNvPr>
          <p:cNvPicPr>
            <a:picLocks noChangeAspect="1"/>
          </p:cNvPicPr>
          <p:nvPr userDrawn="1"/>
        </p:nvPicPr>
        <p:blipFill>
          <a:blip r:embed="rId3" cstate="screen">
            <a:grayscl/>
            <a:extLst>
              <a:ext uri="{28A0092B-C50C-407E-A947-70E740481C1C}">
                <a14:useLocalDpi xmlns:a14="http://schemas.microsoft.com/office/drawing/2010/main"/>
              </a:ext>
            </a:extLst>
          </a:blip>
          <a:srcRect/>
          <a:stretch/>
        </p:blipFill>
        <p:spPr>
          <a:xfrm flipH="1">
            <a:off x="0" y="1"/>
            <a:ext cx="9143999" cy="5143500"/>
          </a:xfrm>
          <a:prstGeom prst="rect">
            <a:avLst/>
          </a:prstGeom>
        </p:spPr>
      </p:pic>
      <p:sp>
        <p:nvSpPr>
          <p:cNvPr id="3" name="Rectangle 2">
            <a:extLst>
              <a:ext uri="{FF2B5EF4-FFF2-40B4-BE49-F238E27FC236}">
                <a16:creationId xmlns:a16="http://schemas.microsoft.com/office/drawing/2014/main" id="{2EC5FD0F-78CC-4FEA-AC55-5A7DE5CE0D9C}"/>
              </a:ext>
            </a:extLst>
          </p:cNvPr>
          <p:cNvSpPr/>
          <p:nvPr userDrawn="1"/>
        </p:nvSpPr>
        <p:spPr>
          <a:xfrm>
            <a:off x="0" y="-1"/>
            <a:ext cx="9144000" cy="5143500"/>
          </a:xfrm>
          <a:prstGeom prst="rect">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custDataLst>
      <p:tags r:id="rId1"/>
    </p:custDataLst>
    <p:extLst>
      <p:ext uri="{BB962C8B-B14F-4D97-AF65-F5344CB8AC3E}">
        <p14:creationId xmlns:p14="http://schemas.microsoft.com/office/powerpoint/2010/main" val="4159398532"/>
      </p:ext>
    </p:extLst>
  </p:cSld>
  <p:clrMapOvr>
    <a:masterClrMapping/>
  </p:clrMapOvr>
  <p:transition spd="med">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3_Full Image Only">
    <p:spTree>
      <p:nvGrpSpPr>
        <p:cNvPr id="1" name=""/>
        <p:cNvGrpSpPr/>
        <p:nvPr/>
      </p:nvGrpSpPr>
      <p:grpSpPr>
        <a:xfrm>
          <a:off x="0" y="0"/>
          <a:ext cx="0" cy="0"/>
          <a:chOff x="0" y="0"/>
          <a:chExt cx="0" cy="0"/>
        </a:xfrm>
      </p:grpSpPr>
      <p:pic>
        <p:nvPicPr>
          <p:cNvPr id="5" name="Picture Placeholder 20">
            <a:extLst>
              <a:ext uri="{FF2B5EF4-FFF2-40B4-BE49-F238E27FC236}">
                <a16:creationId xmlns:a16="http://schemas.microsoft.com/office/drawing/2014/main" id="{55DDED04-823E-4A26-A982-BCB4ABB77F1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flipH="1">
            <a:off x="0" y="1"/>
            <a:ext cx="9143999" cy="5143500"/>
          </a:xfrm>
          <a:prstGeom prst="rect">
            <a:avLst/>
          </a:prstGeom>
        </p:spPr>
      </p:pic>
      <p:sp>
        <p:nvSpPr>
          <p:cNvPr id="3" name="Rectangle 2">
            <a:extLst>
              <a:ext uri="{FF2B5EF4-FFF2-40B4-BE49-F238E27FC236}">
                <a16:creationId xmlns:a16="http://schemas.microsoft.com/office/drawing/2014/main" id="{2EC5FD0F-78CC-4FEA-AC55-5A7DE5CE0D9C}"/>
              </a:ext>
            </a:extLst>
          </p:cNvPr>
          <p:cNvSpPr/>
          <p:nvPr userDrawn="1"/>
        </p:nvSpPr>
        <p:spPr>
          <a:xfrm>
            <a:off x="0" y="0"/>
            <a:ext cx="9144000" cy="5143500"/>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custDataLst>
      <p:tags r:id="rId1"/>
    </p:custDataLst>
    <p:extLst>
      <p:ext uri="{BB962C8B-B14F-4D97-AF65-F5344CB8AC3E}">
        <p14:creationId xmlns:p14="http://schemas.microsoft.com/office/powerpoint/2010/main" val="1789253220"/>
      </p:ext>
    </p:extLst>
  </p:cSld>
  <p:clrMapOvr>
    <a:masterClrMapping/>
  </p:clrMapOvr>
  <p:transition spd="med">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Blue Header VE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B5A13-D26E-4DC5-90C2-39389DB055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0" y="0"/>
            <a:ext cx="9144000" cy="5143500"/>
          </a:xfrm>
          <a:prstGeom prst="rect">
            <a:avLst/>
          </a:prstGeom>
        </p:spPr>
      </p:pic>
      <p:pic>
        <p:nvPicPr>
          <p:cNvPr id="9" name="Picture 8">
            <a:extLst>
              <a:ext uri="{FF2B5EF4-FFF2-40B4-BE49-F238E27FC236}">
                <a16:creationId xmlns:a16="http://schemas.microsoft.com/office/drawing/2014/main" id="{E3287EA2-ECB6-7345-929B-F97FA666DEE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888255" y="4368652"/>
            <a:ext cx="1669723" cy="524665"/>
          </a:xfrm>
          <a:prstGeom prst="rect">
            <a:avLst/>
          </a:prstGeom>
        </p:spPr>
      </p:pic>
    </p:spTree>
    <p:extLst>
      <p:ext uri="{BB962C8B-B14F-4D97-AF65-F5344CB8AC3E}">
        <p14:creationId xmlns:p14="http://schemas.microsoft.com/office/powerpoint/2010/main" val="1183196706"/>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White 2 Column VES Solutions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D9572BF-C106-F54D-BFFD-1EDB08F832B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590503" y="183167"/>
            <a:ext cx="1362190" cy="593565"/>
          </a:xfrm>
          <a:prstGeom prst="rect">
            <a:avLst/>
          </a:prstGeom>
        </p:spPr>
      </p:pic>
      <p:sp>
        <p:nvSpPr>
          <p:cNvPr id="7" name="Text Placeholder 15">
            <a:extLst>
              <a:ext uri="{FF2B5EF4-FFF2-40B4-BE49-F238E27FC236}">
                <a16:creationId xmlns:a16="http://schemas.microsoft.com/office/drawing/2014/main" id="{0F8D08B6-0324-B345-8290-00927B1DEA8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53793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2 Column VHR Logo">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85B9C78C-AB50-C149-8B3D-D03C049D90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
        <p:nvSpPr>
          <p:cNvPr id="7" name="Text Placeholder 15">
            <a:extLst>
              <a:ext uri="{FF2B5EF4-FFF2-40B4-BE49-F238E27FC236}">
                <a16:creationId xmlns:a16="http://schemas.microsoft.com/office/drawing/2014/main" id="{94483CF7-29D6-F54E-A63F-F18D6FA58F1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442605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 2 Column Accent">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3EEDFD3-DEB3-954D-827E-680F03010F5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7" name="Text Placeholder 15">
            <a:extLst>
              <a:ext uri="{FF2B5EF4-FFF2-40B4-BE49-F238E27FC236}">
                <a16:creationId xmlns:a16="http://schemas.microsoft.com/office/drawing/2014/main" id="{E5199EF0-BC5C-114F-9F18-2385A308F4D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925141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 White">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13C10E6-8091-413E-B393-7D71F03F1D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587684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Grey">
    <p:bg>
      <p:bgPr>
        <a:solidFill>
          <a:srgbClr val="80818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333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y Heading Only">
    <p:bg>
      <p:bgPr>
        <a:solidFill>
          <a:srgbClr val="E8E8E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F85960-411E-2643-9811-26BB0E1B941D}"/>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5">
            <a:extLst>
              <a:ext uri="{FF2B5EF4-FFF2-40B4-BE49-F238E27FC236}">
                <a16:creationId xmlns:a16="http://schemas.microsoft.com/office/drawing/2014/main" id="{794BE18B-C1C0-894F-B785-B54B21D86C2F}"/>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4174223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y 1 Column">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CF9AD12-5279-6D4B-A73E-60C0BB1FB3FF}"/>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D7E4BECB-D4DA-3040-B085-55AB98AE7442}"/>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5">
            <a:extLst>
              <a:ext uri="{FF2B5EF4-FFF2-40B4-BE49-F238E27FC236}">
                <a16:creationId xmlns:a16="http://schemas.microsoft.com/office/drawing/2014/main" id="{15E3C0C4-B494-AD40-A25A-4CFFFD9014A2}"/>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27650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y 1 Column VES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62EF0D88-3F26-B241-8852-C7FE2F867A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Tree>
    <p:extLst>
      <p:ext uri="{BB962C8B-B14F-4D97-AF65-F5344CB8AC3E}">
        <p14:creationId xmlns:p14="http://schemas.microsoft.com/office/powerpoint/2010/main" val="200705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y 1 Column VES Solutions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62EF0D88-3F26-B241-8852-C7FE2F867AF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590503" y="183167"/>
            <a:ext cx="1362190" cy="593565"/>
          </a:xfrm>
          <a:prstGeom prst="rect">
            <a:avLst/>
          </a:prstGeom>
        </p:spPr>
      </p:pic>
    </p:spTree>
    <p:extLst>
      <p:ext uri="{BB962C8B-B14F-4D97-AF65-F5344CB8AC3E}">
        <p14:creationId xmlns:p14="http://schemas.microsoft.com/office/powerpoint/2010/main" val="23380829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y 1 Column VHR Logo">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0097A549-E726-5549-816F-928584EA49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1206816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y 1 Column Accent">
    <p:bg>
      <p:bgPr>
        <a:solidFill>
          <a:srgbClr val="E8E8E9"/>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6C37A0DF-6B0D-A146-9573-F9130AAABDDC}"/>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5">
            <a:extLst>
              <a:ext uri="{FF2B5EF4-FFF2-40B4-BE49-F238E27FC236}">
                <a16:creationId xmlns:a16="http://schemas.microsoft.com/office/drawing/2014/main" id="{75645F52-7790-334C-AF50-67C9B33E617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9" name="Title 1">
            <a:extLst>
              <a:ext uri="{FF2B5EF4-FFF2-40B4-BE49-F238E27FC236}">
                <a16:creationId xmlns:a16="http://schemas.microsoft.com/office/drawing/2014/main" id="{3B68C612-A163-364C-A522-FD8B2D764D6A}"/>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EFE52CB6-C26A-CE48-9B42-9A818D726A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609084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y 2 Column VES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E34DD886-3941-9647-BAA4-C7310E0690E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0503" y="183167"/>
            <a:ext cx="1362191" cy="593565"/>
          </a:xfrm>
          <a:prstGeom prst="rect">
            <a:avLst/>
          </a:prstGeom>
        </p:spPr>
      </p:pic>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376357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ey 2 Column VES Solutions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E34DD886-3941-9647-BAA4-C7310E0690E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590503" y="183167"/>
            <a:ext cx="1362190" cy="593565"/>
          </a:xfrm>
          <a:prstGeom prst="rect">
            <a:avLst/>
          </a:prstGeom>
        </p:spPr>
      </p:pic>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9652032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y 2 Column VHR Logo">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7C0ADC1C-ECD0-FD45-8782-39B9E3E6E75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3594" b="27614"/>
          <a:stretch/>
        </p:blipFill>
        <p:spPr>
          <a:xfrm>
            <a:off x="7295536" y="336684"/>
            <a:ext cx="1607997" cy="392288"/>
          </a:xfrm>
          <a:prstGeom prst="rect">
            <a:avLst/>
          </a:prstGeom>
        </p:spPr>
      </p:pic>
    </p:spTree>
    <p:extLst>
      <p:ext uri="{BB962C8B-B14F-4D97-AF65-F5344CB8AC3E}">
        <p14:creationId xmlns:p14="http://schemas.microsoft.com/office/powerpoint/2010/main" val="181307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ey 2 Column Accent">
    <p:bg>
      <p:bgPr>
        <a:solidFill>
          <a:srgbClr val="E8E8E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059192-5070-5B46-8EF0-85EB7E20D733}"/>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1FCE4AD-ECC4-8D45-8B27-DDF303A7536D}"/>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C724DA30-439C-D54F-B7D1-541949206A30}"/>
              </a:ext>
            </a:extLst>
          </p:cNvPr>
          <p:cNvSpPr>
            <a:spLocks noGrp="1"/>
          </p:cNvSpPr>
          <p:nvPr>
            <p:ph type="body" sz="quarter" idx="15"/>
          </p:nvPr>
        </p:nvSpPr>
        <p:spPr>
          <a:xfrm>
            <a:off x="4693175"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656C1B00-5D7D-F049-85A1-2C278810B98B}"/>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75D9354D-41A3-E940-97AF-4BF3896513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057124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7754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Column Grey">
    <p:bg>
      <p:bgPr>
        <a:solidFill>
          <a:srgbClr val="E8E8E9"/>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F4A329-3AC3-A246-8225-7ACD31E36517}"/>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1ECFD5D3-6589-304C-AA54-4E2FD51B3E25}"/>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F1F040DD-EFEC-1C41-8552-E1702B96C612}"/>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03FD174B-5F86-A143-A714-FB92A119A29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0" name="Text Placeholder 11">
            <a:extLst>
              <a:ext uri="{FF2B5EF4-FFF2-40B4-BE49-F238E27FC236}">
                <a16:creationId xmlns:a16="http://schemas.microsoft.com/office/drawing/2014/main" id="{2D0D4BDF-706B-E541-9297-1C7C024D7D61}"/>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2109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rk Grey for Effect">
    <p:bg>
      <p:bgPr>
        <a:solidFill>
          <a:srgbClr val="59595B"/>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05853C41-0508-0F49-992F-17E32F4BBF4B}"/>
              </a:ext>
            </a:extLst>
          </p:cNvPr>
          <p:cNvSpPr>
            <a:spLocks noGrp="1"/>
          </p:cNvSpPr>
          <p:nvPr>
            <p:ph type="body" sz="quarter" idx="13"/>
          </p:nvPr>
        </p:nvSpPr>
        <p:spPr>
          <a:xfrm>
            <a:off x="376814" y="1551901"/>
            <a:ext cx="8378490"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05BC18BE-BF0C-5748-8107-85BB6221BBA5}"/>
              </a:ext>
            </a:extLst>
          </p:cNvPr>
          <p:cNvSpPr>
            <a:spLocks noGrp="1"/>
          </p:cNvSpPr>
          <p:nvPr>
            <p:ph type="title"/>
          </p:nvPr>
        </p:nvSpPr>
        <p:spPr>
          <a:xfrm>
            <a:off x="376814" y="287522"/>
            <a:ext cx="6636382"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5">
            <a:extLst>
              <a:ext uri="{FF2B5EF4-FFF2-40B4-BE49-F238E27FC236}">
                <a16:creationId xmlns:a16="http://schemas.microsoft.com/office/drawing/2014/main" id="{C866352A-F6AB-9A4B-850C-044C8718FBCE}"/>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9791667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hite Center Header">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8EAB14B2-0249-EA40-AB9A-F338825027BE}"/>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817F57C6-E518-E443-A913-D67FA55F8FF3}"/>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2055524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ey Center Header">
    <p:bg>
      <p:bgPr>
        <a:solidFill>
          <a:srgbClr val="E8E8E9"/>
        </a:solidFill>
        <a:effectLst/>
      </p:bgPr>
    </p:bg>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C09D12F4-CC28-F044-AA1F-C6FFA3D6FBC5}"/>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5C29EB2D-1E4D-544D-A316-A286CFCFCEAD}"/>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507762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7082EB-077E-45ED-9689-E6E85736C3B4}"/>
              </a:ext>
            </a:extLst>
          </p:cNvPr>
          <p:cNvGrpSpPr/>
          <p:nvPr userDrawn="1"/>
        </p:nvGrpSpPr>
        <p:grpSpPr>
          <a:xfrm>
            <a:off x="-1" y="0"/>
            <a:ext cx="9144004" cy="5143501"/>
            <a:chOff x="-1" y="0"/>
            <a:chExt cx="9144004" cy="5143501"/>
          </a:xfrm>
        </p:grpSpPr>
        <p:sp>
          <p:nvSpPr>
            <p:cNvPr id="8" name="Rectangle 7">
              <a:extLst>
                <a:ext uri="{FF2B5EF4-FFF2-40B4-BE49-F238E27FC236}">
                  <a16:creationId xmlns:a16="http://schemas.microsoft.com/office/drawing/2014/main" id="{3EE75DBF-6FA6-4045-A09B-7AE45B858653}"/>
                </a:ext>
              </a:extLst>
            </p:cNvPr>
            <p:cNvSpPr/>
            <p:nvPr userDrawn="1"/>
          </p:nvSpPr>
          <p:spPr>
            <a:xfrm>
              <a:off x="-1" y="0"/>
              <a:ext cx="4491157"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0EE3C0-7FBF-40A4-963F-BE9236B686C0}"/>
                </a:ext>
              </a:extLst>
            </p:cNvPr>
            <p:cNvSpPr/>
            <p:nvPr userDrawn="1"/>
          </p:nvSpPr>
          <p:spPr>
            <a:xfrm>
              <a:off x="4491156" y="0"/>
              <a:ext cx="4652847"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15">
            <a:extLst>
              <a:ext uri="{FF2B5EF4-FFF2-40B4-BE49-F238E27FC236}">
                <a16:creationId xmlns:a16="http://schemas.microsoft.com/office/drawing/2014/main" id="{8EAB14B2-0249-EA40-AB9A-F338825027BE}"/>
              </a:ext>
            </a:extLst>
          </p:cNvPr>
          <p:cNvSpPr>
            <a:spLocks noGrp="1"/>
          </p:cNvSpPr>
          <p:nvPr userDrawn="1">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817F57C6-E518-E443-A913-D67FA55F8FF3}"/>
              </a:ext>
            </a:extLst>
          </p:cNvPr>
          <p:cNvSpPr>
            <a:spLocks noGrp="1"/>
          </p:cNvSpPr>
          <p:nvPr userDrawn="1">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CF9C9A0-123E-4332-9EA5-3D20586D3C6C}"/>
              </a:ext>
            </a:extLst>
          </p:cNvPr>
          <p:cNvSpPr>
            <a:spLocks noGrp="1"/>
          </p:cNvSpPr>
          <p:nvPr userDrawn="1">
            <p:ph type="body" sz="quarter" idx="13"/>
          </p:nvPr>
        </p:nvSpPr>
        <p:spPr>
          <a:xfrm>
            <a:off x="376814" y="1551901"/>
            <a:ext cx="3750198"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305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93CE4A-0B31-4BFE-916D-BD0B07F8910A}"/>
              </a:ext>
            </a:extLst>
          </p:cNvPr>
          <p:cNvSpPr>
            <a:spLocks noGrp="1"/>
          </p:cNvSpPr>
          <p:nvPr userDrawn="1">
            <p:ph type="body" sz="quarter" idx="16"/>
          </p:nvPr>
        </p:nvSpPr>
        <p:spPr>
          <a:xfrm>
            <a:off x="4867971" y="1551901"/>
            <a:ext cx="3872905"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6670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lumn Gre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DE0AA2-F3E1-47C6-8C6B-04FEF7C9E525}"/>
              </a:ext>
            </a:extLst>
          </p:cNvPr>
          <p:cNvGrpSpPr/>
          <p:nvPr userDrawn="1"/>
        </p:nvGrpSpPr>
        <p:grpSpPr>
          <a:xfrm>
            <a:off x="0" y="0"/>
            <a:ext cx="9144000" cy="5143501"/>
            <a:chOff x="0" y="0"/>
            <a:chExt cx="9271748" cy="5143501"/>
          </a:xfrm>
        </p:grpSpPr>
        <p:sp>
          <p:nvSpPr>
            <p:cNvPr id="8" name="Rectangle 7">
              <a:extLst>
                <a:ext uri="{FF2B5EF4-FFF2-40B4-BE49-F238E27FC236}">
                  <a16:creationId xmlns:a16="http://schemas.microsoft.com/office/drawing/2014/main" id="{3EE75DBF-6FA6-4045-A09B-7AE45B858653}"/>
                </a:ext>
              </a:extLst>
            </p:cNvPr>
            <p:cNvSpPr/>
            <p:nvPr/>
          </p:nvSpPr>
          <p:spPr>
            <a:xfrm>
              <a:off x="0" y="0"/>
              <a:ext cx="30861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0EE3C0-7FBF-40A4-963F-BE9236B686C0}"/>
                </a:ext>
              </a:extLst>
            </p:cNvPr>
            <p:cNvSpPr/>
            <p:nvPr/>
          </p:nvSpPr>
          <p:spPr>
            <a:xfrm>
              <a:off x="3092824" y="0"/>
              <a:ext cx="30861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6B1290-ED40-4034-B6D2-829D74478DB1}"/>
                </a:ext>
              </a:extLst>
            </p:cNvPr>
            <p:cNvSpPr/>
            <p:nvPr/>
          </p:nvSpPr>
          <p:spPr>
            <a:xfrm>
              <a:off x="6185648" y="0"/>
              <a:ext cx="30861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15">
            <a:extLst>
              <a:ext uri="{FF2B5EF4-FFF2-40B4-BE49-F238E27FC236}">
                <a16:creationId xmlns:a16="http://schemas.microsoft.com/office/drawing/2014/main" id="{8EAB14B2-0249-EA40-AB9A-F338825027BE}"/>
              </a:ext>
            </a:extLst>
          </p:cNvPr>
          <p:cNvSpPr>
            <a:spLocks noGrp="1"/>
          </p:cNvSpPr>
          <p:nvPr>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817F57C6-E518-E443-A913-D67FA55F8FF3}"/>
              </a:ext>
            </a:extLst>
          </p:cNvPr>
          <p:cNvSpPr>
            <a:spLocks noGrp="1"/>
          </p:cNvSpPr>
          <p:nvPr>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CF9C9A0-123E-4332-9EA5-3D20586D3C6C}"/>
              </a:ext>
            </a:extLst>
          </p:cNvPr>
          <p:cNvSpPr>
            <a:spLocks noGrp="1"/>
          </p:cNvSpPr>
          <p:nvPr>
            <p:ph type="body" sz="quarter" idx="13"/>
          </p:nvPr>
        </p:nvSpPr>
        <p:spPr>
          <a:xfrm>
            <a:off x="376814"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72AE9E10-48D5-44A1-AB1C-137B6501DEAB}"/>
              </a:ext>
            </a:extLst>
          </p:cNvPr>
          <p:cNvSpPr>
            <a:spLocks noGrp="1"/>
          </p:cNvSpPr>
          <p:nvPr>
            <p:ph type="body" sz="quarter" idx="15"/>
          </p:nvPr>
        </p:nvSpPr>
        <p:spPr>
          <a:xfrm>
            <a:off x="3387797"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93CE4A-0B31-4BFE-916D-BD0B07F8910A}"/>
              </a:ext>
            </a:extLst>
          </p:cNvPr>
          <p:cNvSpPr>
            <a:spLocks noGrp="1"/>
          </p:cNvSpPr>
          <p:nvPr>
            <p:ph type="body" sz="quarter" idx="16"/>
          </p:nvPr>
        </p:nvSpPr>
        <p:spPr>
          <a:xfrm>
            <a:off x="6398780" y="1551901"/>
            <a:ext cx="2381079" cy="3274097"/>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71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hree Column Gre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1E18E7C-42B4-4D54-B21E-15148CD2C471}"/>
              </a:ext>
            </a:extLst>
          </p:cNvPr>
          <p:cNvSpPr/>
          <p:nvPr userDrawn="1"/>
        </p:nvSpPr>
        <p:spPr>
          <a:xfrm>
            <a:off x="6858000" y="0"/>
            <a:ext cx="22860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E75DBF-6FA6-4045-A09B-7AE45B858653}"/>
              </a:ext>
            </a:extLst>
          </p:cNvPr>
          <p:cNvSpPr/>
          <p:nvPr/>
        </p:nvSpPr>
        <p:spPr>
          <a:xfrm>
            <a:off x="0" y="0"/>
            <a:ext cx="22860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0EE3C0-7FBF-40A4-963F-BE9236B686C0}"/>
              </a:ext>
            </a:extLst>
          </p:cNvPr>
          <p:cNvSpPr/>
          <p:nvPr/>
        </p:nvSpPr>
        <p:spPr>
          <a:xfrm>
            <a:off x="2286000" y="0"/>
            <a:ext cx="22860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6B1290-ED40-4034-B6D2-829D74478DB1}"/>
              </a:ext>
            </a:extLst>
          </p:cNvPr>
          <p:cNvSpPr/>
          <p:nvPr/>
        </p:nvSpPr>
        <p:spPr>
          <a:xfrm>
            <a:off x="4572000" y="0"/>
            <a:ext cx="22860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5">
            <a:extLst>
              <a:ext uri="{FF2B5EF4-FFF2-40B4-BE49-F238E27FC236}">
                <a16:creationId xmlns:a16="http://schemas.microsoft.com/office/drawing/2014/main" id="{8EAB14B2-0249-EA40-AB9A-F338825027BE}"/>
              </a:ext>
            </a:extLst>
          </p:cNvPr>
          <p:cNvSpPr>
            <a:spLocks noGrp="1"/>
          </p:cNvSpPr>
          <p:nvPr userDrawn="1">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817F57C6-E518-E443-A913-D67FA55F8FF3}"/>
              </a:ext>
            </a:extLst>
          </p:cNvPr>
          <p:cNvSpPr>
            <a:spLocks noGrp="1"/>
          </p:cNvSpPr>
          <p:nvPr userDrawn="1">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CF9C9A0-123E-4332-9EA5-3D20586D3C6C}"/>
              </a:ext>
            </a:extLst>
          </p:cNvPr>
          <p:cNvSpPr>
            <a:spLocks noGrp="1"/>
          </p:cNvSpPr>
          <p:nvPr userDrawn="1">
            <p:ph type="body" sz="quarter" idx="13"/>
          </p:nvPr>
        </p:nvSpPr>
        <p:spPr>
          <a:xfrm>
            <a:off x="376814" y="1551901"/>
            <a:ext cx="1652283" cy="3274097"/>
          </a:xfrm>
          <a:prstGeom prst="rect">
            <a:avLst/>
          </a:prstGeom>
        </p:spPr>
        <p:txBody>
          <a:bodyPr vert="horz"/>
          <a:lstStyle>
            <a:lvl1pPr marL="0" indent="0">
              <a:spcBef>
                <a:spcPts val="0"/>
              </a:spcBef>
              <a:spcAft>
                <a:spcPts val="600"/>
              </a:spcAft>
              <a:buFontTx/>
              <a:buNone/>
              <a:defRPr sz="9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9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9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a:extLst>
              <a:ext uri="{FF2B5EF4-FFF2-40B4-BE49-F238E27FC236}">
                <a16:creationId xmlns:a16="http://schemas.microsoft.com/office/drawing/2014/main" id="{B20C7E82-1FC9-4986-ACB8-CD57EB98DD68}"/>
              </a:ext>
            </a:extLst>
          </p:cNvPr>
          <p:cNvSpPr>
            <a:spLocks noGrp="1"/>
          </p:cNvSpPr>
          <p:nvPr>
            <p:ph type="body" sz="quarter" idx="17"/>
          </p:nvPr>
        </p:nvSpPr>
        <p:spPr>
          <a:xfrm>
            <a:off x="2602858" y="1551901"/>
            <a:ext cx="1652283" cy="3274097"/>
          </a:xfrm>
          <a:prstGeom prst="rect">
            <a:avLst/>
          </a:prstGeom>
        </p:spPr>
        <p:txBody>
          <a:bodyPr vert="horz"/>
          <a:lstStyle>
            <a:lvl1pPr marL="0" indent="0">
              <a:spcBef>
                <a:spcPts val="0"/>
              </a:spcBef>
              <a:spcAft>
                <a:spcPts val="600"/>
              </a:spcAft>
              <a:buFontTx/>
              <a:buNone/>
              <a:defRPr sz="9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9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9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33D7E210-8B6D-4F2C-81B1-7E33F6D61EDE}"/>
              </a:ext>
            </a:extLst>
          </p:cNvPr>
          <p:cNvSpPr>
            <a:spLocks noGrp="1"/>
          </p:cNvSpPr>
          <p:nvPr>
            <p:ph type="body" sz="quarter" idx="18"/>
          </p:nvPr>
        </p:nvSpPr>
        <p:spPr>
          <a:xfrm>
            <a:off x="4888858" y="1551901"/>
            <a:ext cx="1652283" cy="3274097"/>
          </a:xfrm>
          <a:prstGeom prst="rect">
            <a:avLst/>
          </a:prstGeom>
        </p:spPr>
        <p:txBody>
          <a:bodyPr vert="horz"/>
          <a:lstStyle>
            <a:lvl1pPr marL="0" indent="0">
              <a:spcBef>
                <a:spcPts val="0"/>
              </a:spcBef>
              <a:spcAft>
                <a:spcPts val="600"/>
              </a:spcAft>
              <a:buFontTx/>
              <a:buNone/>
              <a:defRPr sz="9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9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9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1">
            <a:extLst>
              <a:ext uri="{FF2B5EF4-FFF2-40B4-BE49-F238E27FC236}">
                <a16:creationId xmlns:a16="http://schemas.microsoft.com/office/drawing/2014/main" id="{B7E263F0-7D24-40C7-851F-88D353CB24AC}"/>
              </a:ext>
            </a:extLst>
          </p:cNvPr>
          <p:cNvSpPr>
            <a:spLocks noGrp="1"/>
          </p:cNvSpPr>
          <p:nvPr>
            <p:ph type="body" sz="quarter" idx="19"/>
          </p:nvPr>
        </p:nvSpPr>
        <p:spPr>
          <a:xfrm>
            <a:off x="7114903" y="1551901"/>
            <a:ext cx="1652283" cy="3274097"/>
          </a:xfrm>
          <a:prstGeom prst="rect">
            <a:avLst/>
          </a:prstGeom>
        </p:spPr>
        <p:txBody>
          <a:bodyPr vert="horz"/>
          <a:lstStyle>
            <a:lvl1pPr marL="0" indent="0">
              <a:spcBef>
                <a:spcPts val="0"/>
              </a:spcBef>
              <a:spcAft>
                <a:spcPts val="600"/>
              </a:spcAft>
              <a:buFontTx/>
              <a:buNone/>
              <a:defRPr sz="9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9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9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9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205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hree Column Gre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21D382D-87A4-44A7-92B7-E564E51A19ED}"/>
              </a:ext>
            </a:extLst>
          </p:cNvPr>
          <p:cNvSpPr/>
          <p:nvPr userDrawn="1"/>
        </p:nvSpPr>
        <p:spPr>
          <a:xfrm>
            <a:off x="7315200" y="0"/>
            <a:ext cx="18288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E18E7C-42B4-4D54-B21E-15148CD2C471}"/>
              </a:ext>
            </a:extLst>
          </p:cNvPr>
          <p:cNvSpPr/>
          <p:nvPr userDrawn="1"/>
        </p:nvSpPr>
        <p:spPr>
          <a:xfrm>
            <a:off x="5486400" y="0"/>
            <a:ext cx="18288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E75DBF-6FA6-4045-A09B-7AE45B858653}"/>
              </a:ext>
            </a:extLst>
          </p:cNvPr>
          <p:cNvSpPr/>
          <p:nvPr/>
        </p:nvSpPr>
        <p:spPr>
          <a:xfrm>
            <a:off x="0" y="0"/>
            <a:ext cx="18288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0EE3C0-7FBF-40A4-963F-BE9236B686C0}"/>
              </a:ext>
            </a:extLst>
          </p:cNvPr>
          <p:cNvSpPr/>
          <p:nvPr/>
        </p:nvSpPr>
        <p:spPr>
          <a:xfrm>
            <a:off x="1828800" y="0"/>
            <a:ext cx="18288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6B1290-ED40-4034-B6D2-829D74478DB1}"/>
              </a:ext>
            </a:extLst>
          </p:cNvPr>
          <p:cNvSpPr/>
          <p:nvPr/>
        </p:nvSpPr>
        <p:spPr>
          <a:xfrm>
            <a:off x="3657600" y="0"/>
            <a:ext cx="1828800" cy="5143501"/>
          </a:xfrm>
          <a:prstGeom prst="rect">
            <a:avLst/>
          </a:prstGeom>
          <a:gradFill flip="none" rotWithShape="1">
            <a:gsLst>
              <a:gs pos="100000">
                <a:schemeClr val="bg2"/>
              </a:gs>
              <a:gs pos="57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5">
            <a:extLst>
              <a:ext uri="{FF2B5EF4-FFF2-40B4-BE49-F238E27FC236}">
                <a16:creationId xmlns:a16="http://schemas.microsoft.com/office/drawing/2014/main" id="{8EAB14B2-0249-EA40-AB9A-F338825027BE}"/>
              </a:ext>
            </a:extLst>
          </p:cNvPr>
          <p:cNvSpPr>
            <a:spLocks noGrp="1"/>
          </p:cNvSpPr>
          <p:nvPr userDrawn="1">
            <p:ph type="body" sz="quarter" idx="12" hasCustomPrompt="1"/>
          </p:nvPr>
        </p:nvSpPr>
        <p:spPr>
          <a:xfrm>
            <a:off x="376816" y="656575"/>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Title 1">
            <a:extLst>
              <a:ext uri="{FF2B5EF4-FFF2-40B4-BE49-F238E27FC236}">
                <a16:creationId xmlns:a16="http://schemas.microsoft.com/office/drawing/2014/main" id="{817F57C6-E518-E443-A913-D67FA55F8FF3}"/>
              </a:ext>
            </a:extLst>
          </p:cNvPr>
          <p:cNvSpPr>
            <a:spLocks noGrp="1"/>
          </p:cNvSpPr>
          <p:nvPr userDrawn="1">
            <p:ph type="title"/>
          </p:nvPr>
        </p:nvSpPr>
        <p:spPr>
          <a:xfrm>
            <a:off x="376813" y="287522"/>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D8CED136-3761-4913-AAAE-D9307F9A5F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
        <p:nvSpPr>
          <p:cNvPr id="11" name="Text Placeholder 11">
            <a:extLst>
              <a:ext uri="{FF2B5EF4-FFF2-40B4-BE49-F238E27FC236}">
                <a16:creationId xmlns:a16="http://schemas.microsoft.com/office/drawing/2014/main" id="{9CF9C9A0-123E-4332-9EA5-3D20586D3C6C}"/>
              </a:ext>
            </a:extLst>
          </p:cNvPr>
          <p:cNvSpPr>
            <a:spLocks noGrp="1"/>
          </p:cNvSpPr>
          <p:nvPr userDrawn="1">
            <p:ph type="body" sz="quarter" idx="13"/>
          </p:nvPr>
        </p:nvSpPr>
        <p:spPr>
          <a:xfrm>
            <a:off x="376814" y="1551901"/>
            <a:ext cx="1251689" cy="3274097"/>
          </a:xfrm>
          <a:prstGeom prst="rect">
            <a:avLst/>
          </a:prstGeom>
        </p:spPr>
        <p:txBody>
          <a:bodyPr vert="horz"/>
          <a:lstStyle>
            <a:lvl1pPr marL="0" indent="0">
              <a:spcBef>
                <a:spcPts val="0"/>
              </a:spcBef>
              <a:spcAft>
                <a:spcPts val="600"/>
              </a:spcAft>
              <a:buFontTx/>
              <a:buNone/>
              <a:defRPr sz="8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8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8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0F18074C-E521-40C2-AEEA-61BBCC1AC499}"/>
              </a:ext>
            </a:extLst>
          </p:cNvPr>
          <p:cNvSpPr>
            <a:spLocks noGrp="1"/>
          </p:cNvSpPr>
          <p:nvPr>
            <p:ph type="body" sz="quarter" idx="14"/>
          </p:nvPr>
        </p:nvSpPr>
        <p:spPr>
          <a:xfrm>
            <a:off x="2117355" y="1551901"/>
            <a:ext cx="1251689" cy="3274097"/>
          </a:xfrm>
          <a:prstGeom prst="rect">
            <a:avLst/>
          </a:prstGeom>
        </p:spPr>
        <p:txBody>
          <a:bodyPr vert="horz"/>
          <a:lstStyle>
            <a:lvl1pPr marL="0" indent="0">
              <a:spcBef>
                <a:spcPts val="0"/>
              </a:spcBef>
              <a:spcAft>
                <a:spcPts val="600"/>
              </a:spcAft>
              <a:buFontTx/>
              <a:buNone/>
              <a:defRPr sz="8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8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8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87B318C0-53AE-4FB4-B34D-C9D8EF6614AF}"/>
              </a:ext>
            </a:extLst>
          </p:cNvPr>
          <p:cNvSpPr>
            <a:spLocks noGrp="1"/>
          </p:cNvSpPr>
          <p:nvPr>
            <p:ph type="body" sz="quarter" idx="15"/>
          </p:nvPr>
        </p:nvSpPr>
        <p:spPr>
          <a:xfrm>
            <a:off x="3932999" y="1551901"/>
            <a:ext cx="1251689" cy="3274097"/>
          </a:xfrm>
          <a:prstGeom prst="rect">
            <a:avLst/>
          </a:prstGeom>
        </p:spPr>
        <p:txBody>
          <a:bodyPr vert="horz"/>
          <a:lstStyle>
            <a:lvl1pPr marL="0" indent="0">
              <a:spcBef>
                <a:spcPts val="0"/>
              </a:spcBef>
              <a:spcAft>
                <a:spcPts val="600"/>
              </a:spcAft>
              <a:buFontTx/>
              <a:buNone/>
              <a:defRPr sz="8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8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8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a:extLst>
              <a:ext uri="{FF2B5EF4-FFF2-40B4-BE49-F238E27FC236}">
                <a16:creationId xmlns:a16="http://schemas.microsoft.com/office/drawing/2014/main" id="{C34853FB-A37B-45CA-B720-6D17AE38BB8E}"/>
              </a:ext>
            </a:extLst>
          </p:cNvPr>
          <p:cNvSpPr>
            <a:spLocks noGrp="1"/>
          </p:cNvSpPr>
          <p:nvPr>
            <p:ph type="body" sz="quarter" idx="16"/>
          </p:nvPr>
        </p:nvSpPr>
        <p:spPr>
          <a:xfrm>
            <a:off x="5774955" y="1551901"/>
            <a:ext cx="1251689" cy="3274097"/>
          </a:xfrm>
          <a:prstGeom prst="rect">
            <a:avLst/>
          </a:prstGeom>
        </p:spPr>
        <p:txBody>
          <a:bodyPr vert="horz"/>
          <a:lstStyle>
            <a:lvl1pPr marL="0" indent="0">
              <a:spcBef>
                <a:spcPts val="0"/>
              </a:spcBef>
              <a:spcAft>
                <a:spcPts val="600"/>
              </a:spcAft>
              <a:buFontTx/>
              <a:buNone/>
              <a:defRPr sz="8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8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8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6F73DF1-D419-4442-B430-3F807FF6C504}"/>
              </a:ext>
            </a:extLst>
          </p:cNvPr>
          <p:cNvSpPr>
            <a:spLocks noGrp="1"/>
          </p:cNvSpPr>
          <p:nvPr>
            <p:ph type="body" sz="quarter" idx="17"/>
          </p:nvPr>
        </p:nvSpPr>
        <p:spPr>
          <a:xfrm>
            <a:off x="7515497" y="1551901"/>
            <a:ext cx="1251689" cy="3274097"/>
          </a:xfrm>
          <a:prstGeom prst="rect">
            <a:avLst/>
          </a:prstGeom>
        </p:spPr>
        <p:txBody>
          <a:bodyPr vert="horz"/>
          <a:lstStyle>
            <a:lvl1pPr marL="0" indent="0">
              <a:spcBef>
                <a:spcPts val="0"/>
              </a:spcBef>
              <a:spcAft>
                <a:spcPts val="600"/>
              </a:spcAft>
              <a:buFontTx/>
              <a:buNone/>
              <a:defRPr sz="800" b="0" i="0" kern="1200" baseline="0">
                <a:solidFill>
                  <a:schemeClr val="tx2"/>
                </a:solidFill>
                <a:latin typeface="+mn-lt"/>
                <a:ea typeface="Open Sans Light" panose="020B0306030504020204" pitchFamily="34" charset="0"/>
                <a:cs typeface="Arial" panose="020B0604020202020204" pitchFamily="34" charset="0"/>
              </a:defRPr>
            </a:lvl1pPr>
            <a:lvl2pPr marL="0" indent="91440">
              <a:spcBef>
                <a:spcPts val="0"/>
              </a:spcBef>
              <a:spcAft>
                <a:spcPts val="600"/>
              </a:spcAft>
              <a:buClr>
                <a:schemeClr val="accent1"/>
              </a:buClr>
              <a:buSzPct val="90000"/>
              <a:buFont typeface="Zapf Dingbats"/>
              <a:buChar char="❯"/>
              <a:defRPr sz="800" b="0" i="0" kern="1200" baseline="0">
                <a:solidFill>
                  <a:schemeClr val="tx2"/>
                </a:solidFill>
                <a:latin typeface="+mn-lt"/>
                <a:ea typeface="Open Sans Light" panose="020B0306030504020204" pitchFamily="34" charset="0"/>
                <a:cs typeface="Arial" panose="020B0604020202020204" pitchFamily="34" charset="0"/>
              </a:defRPr>
            </a:lvl2pPr>
            <a:lvl3pPr marL="18288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3pPr>
            <a:lvl4pPr marL="274320" indent="-91440">
              <a:spcBef>
                <a:spcPts val="0"/>
              </a:spcBef>
              <a:spcAft>
                <a:spcPts val="600"/>
              </a:spcAft>
              <a:buClr>
                <a:schemeClr val="accent1"/>
              </a:buClr>
              <a:buSzPct val="120000"/>
              <a:buFont typeface="System Font Regular"/>
              <a:buChar char="▸"/>
              <a:defRPr sz="800" b="0" i="0" kern="1200" baseline="0">
                <a:solidFill>
                  <a:schemeClr val="tx2"/>
                </a:solidFill>
                <a:latin typeface="+mn-lt"/>
                <a:ea typeface="Open Sans Light" panose="020B0306030504020204" pitchFamily="34" charset="0"/>
                <a:cs typeface="Arial" panose="020B0604020202020204" pitchFamily="34" charset="0"/>
              </a:defRPr>
            </a:lvl4pPr>
            <a:lvl5pPr marL="457200" indent="-91440">
              <a:spcBef>
                <a:spcPts val="0"/>
              </a:spcBef>
              <a:spcAft>
                <a:spcPts val="600"/>
              </a:spcAft>
              <a:buClr>
                <a:schemeClr val="accent1"/>
              </a:buClr>
              <a:buSzPct val="120000"/>
              <a:buFont typeface="Arial" panose="020B0604020202020204" pitchFamily="34" charset="0"/>
              <a:buChar char="•"/>
              <a:defRPr sz="8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73735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mple Center Content">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2ADFE232-03CE-A746-ADD7-7F0C27C46DCB}"/>
              </a:ext>
            </a:extLst>
          </p:cNvPr>
          <p:cNvSpPr>
            <a:spLocks noGrp="1"/>
          </p:cNvSpPr>
          <p:nvPr>
            <p:ph type="body" sz="quarter" idx="14"/>
          </p:nvPr>
        </p:nvSpPr>
        <p:spPr>
          <a:xfrm>
            <a:off x="1065110" y="2503651"/>
            <a:ext cx="7013780" cy="2305050"/>
          </a:xfrm>
          <a:prstGeom prst="rect">
            <a:avLst/>
          </a:prstGeom>
        </p:spPr>
        <p:txBody>
          <a:bodyPr vert="horz"/>
          <a:lstStyle>
            <a:lvl1pPr marL="0" indent="0" algn="ctr">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8B7666FA-5F3A-2540-BCDC-5E2D4B8377BA}"/>
              </a:ext>
            </a:extLst>
          </p:cNvPr>
          <p:cNvSpPr>
            <a:spLocks noGrp="1"/>
          </p:cNvSpPr>
          <p:nvPr>
            <p:ph type="body" sz="quarter" idx="15" hasCustomPrompt="1"/>
          </p:nvPr>
        </p:nvSpPr>
        <p:spPr>
          <a:xfrm>
            <a:off x="376816" y="1869359"/>
            <a:ext cx="8364060" cy="297154"/>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17" name="Title 1">
            <a:extLst>
              <a:ext uri="{FF2B5EF4-FFF2-40B4-BE49-F238E27FC236}">
                <a16:creationId xmlns:a16="http://schemas.microsoft.com/office/drawing/2014/main" id="{C6FDAC45-6FB7-1742-B8F6-501B9BEEEC9D}"/>
              </a:ext>
            </a:extLst>
          </p:cNvPr>
          <p:cNvSpPr>
            <a:spLocks noGrp="1"/>
          </p:cNvSpPr>
          <p:nvPr>
            <p:ph type="title"/>
          </p:nvPr>
        </p:nvSpPr>
        <p:spPr>
          <a:xfrm>
            <a:off x="376813" y="1500306"/>
            <a:ext cx="8364063"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C5F12D12-ED0B-455C-9FAA-E187B79F67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64595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Image Only">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1D57BA6-4217-7746-81B1-8A136F633AC5}"/>
              </a:ext>
            </a:extLst>
          </p:cNvPr>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1277974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range Main">
    <p:bg>
      <p:bgPr>
        <a:solidFill>
          <a:srgbClr val="E0520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4343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ull 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a:solidFill>
            <a:srgbClr val="F1F1F2"/>
          </a:solidFill>
        </p:spPr>
        <p:txBody>
          <a:bodyPr vert="horz"/>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Title 1">
            <a:extLst>
              <a:ext uri="{FF2B5EF4-FFF2-40B4-BE49-F238E27FC236}">
                <a16:creationId xmlns:a16="http://schemas.microsoft.com/office/drawing/2014/main" id="{FBC93CC2-5BB3-7A4F-B61A-6F4D330CC2E0}"/>
              </a:ext>
            </a:extLst>
          </p:cNvPr>
          <p:cNvSpPr>
            <a:spLocks noGrp="1"/>
          </p:cNvSpPr>
          <p:nvPr>
            <p:ph type="title"/>
          </p:nvPr>
        </p:nvSpPr>
        <p:spPr>
          <a:xfrm>
            <a:off x="376814" y="287522"/>
            <a:ext cx="6636382"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C168CDA1-F7D1-F841-892A-97046B2CE1E4}"/>
              </a:ext>
            </a:extLst>
          </p:cNvPr>
          <p:cNvSpPr>
            <a:spLocks noGrp="1"/>
          </p:cNvSpPr>
          <p:nvPr>
            <p:ph type="body" sz="quarter" idx="13"/>
          </p:nvPr>
        </p:nvSpPr>
        <p:spPr>
          <a:xfrm>
            <a:off x="376814" y="1551901"/>
            <a:ext cx="3879451"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E6D03A83-AA3D-4F4C-AA68-F8B3389A57B0}"/>
              </a:ext>
            </a:extLst>
          </p:cNvPr>
          <p:cNvSpPr>
            <a:spLocks noGrp="1"/>
          </p:cNvSpPr>
          <p:nvPr>
            <p:ph type="body" sz="quarter" idx="12" hasCustomPrompt="1"/>
          </p:nvPr>
        </p:nvSpPr>
        <p:spPr>
          <a:xfrm>
            <a:off x="376816" y="656575"/>
            <a:ext cx="6636380"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216825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ight Grey Right Photo">
    <p:bg>
      <p:bgPr>
        <a:solidFill>
          <a:srgbClr val="E8E8E9"/>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2" name="Title 1">
            <a:extLst>
              <a:ext uri="{FF2B5EF4-FFF2-40B4-BE49-F238E27FC236}">
                <a16:creationId xmlns:a16="http://schemas.microsoft.com/office/drawing/2014/main" id="{7ACAEBD6-2AF7-8B4B-8BDA-C945AE66C3F4}"/>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3" name="Text Placeholder 11">
            <a:extLst>
              <a:ext uri="{FF2B5EF4-FFF2-40B4-BE49-F238E27FC236}">
                <a16:creationId xmlns:a16="http://schemas.microsoft.com/office/drawing/2014/main" id="{60D03388-6DCB-304A-A7B2-E1EAA60C9B34}"/>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A6982CCD-58AD-B24D-A684-793C3A0BE2A5}"/>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2537483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ight Grey Left Photo">
    <p:bg>
      <p:bgPr>
        <a:solidFill>
          <a:srgbClr val="E8E8E9"/>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Title 1">
            <a:extLst>
              <a:ext uri="{FF2B5EF4-FFF2-40B4-BE49-F238E27FC236}">
                <a16:creationId xmlns:a16="http://schemas.microsoft.com/office/drawing/2014/main" id="{C8EEF35D-9EF4-3B44-AD9B-D3F5537E2319}"/>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DEF5DAEF-869C-0A41-8206-578C4D30F58B}"/>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73846BBF-8433-F043-93A2-9468F0F610F6}"/>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563757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ark Grey Right Photo">
    <p:bg>
      <p:bgPr>
        <a:solidFill>
          <a:srgbClr val="59595B"/>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94631630-44E7-E345-B123-B7EAF3367BFF}"/>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58F620CD-1B41-8940-9F5D-01764D3FC0E3}"/>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1EE9A02F-C861-CA4D-AB00-13AE0D4BA1CE}"/>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08228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rk Grey Left Photo">
    <p:bg>
      <p:bgPr>
        <a:solidFill>
          <a:srgbClr val="59595B"/>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0D387612-167E-1C40-A8DD-B0F5C3F03F55}"/>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8EBA03E9-F846-F74E-87CD-6EACF9C280A9}"/>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F4B32BF7-CB62-E146-AE57-8B9E63DD1E8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4204138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een Right Photo">
    <p:bg>
      <p:bgPr>
        <a:solidFill>
          <a:srgbClr val="69BE28"/>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4671818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een Left Photo">
    <p:bg>
      <p:bgPr>
        <a:solidFill>
          <a:srgbClr val="69BE28"/>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7845760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al Right Photo">
    <p:bg>
      <p:bgPr>
        <a:solidFill>
          <a:schemeClr val="accent3"/>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6765970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al Left Photo">
    <p:bg>
      <p:bgPr>
        <a:solidFill>
          <a:schemeClr val="accent3"/>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7756668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range Right Photo">
    <p:bg>
      <p:bgPr>
        <a:solidFill>
          <a:schemeClr val="accent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603646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range Light">
    <p:bg>
      <p:bgPr>
        <a:solidFill>
          <a:srgbClr val="FF6D2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816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range Left Photo">
    <p:bg>
      <p:bgPr>
        <a:solidFill>
          <a:schemeClr val="accent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952205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urple Right Photo">
    <p:bg>
      <p:bgPr>
        <a:solidFill>
          <a:schemeClr val="accent5"/>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E80EA00A-A57E-0C4E-956F-FFC83D53A4BE}"/>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9AF95924-B292-8E4B-A8F2-84D6F4F8FE9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30AB29C-9B66-554E-A4E8-F66F67427419}"/>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4684319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urple Left Photo">
    <p:bg>
      <p:bgPr>
        <a:solidFill>
          <a:schemeClr val="accent5"/>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0676777-05BB-D64A-B973-34720D68A871}"/>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4"/>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351057B2-07E7-4240-9ADE-AFD24E8EF933}"/>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4"/>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4"/>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4"/>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E08F4E10-1AE2-314D-8674-7F9DBF0AF8B8}"/>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20799618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hite Right Photo">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5171546"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AB60A731-5B02-2846-9CBF-E3877913FEDC}"/>
              </a:ext>
            </a:extLst>
          </p:cNvPr>
          <p:cNvSpPr>
            <a:spLocks noGrp="1"/>
          </p:cNvSpPr>
          <p:nvPr>
            <p:ph type="title"/>
          </p:nvPr>
        </p:nvSpPr>
        <p:spPr>
          <a:xfrm>
            <a:off x="376814"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4D7C8613-68E8-1646-B934-2C75B88B0719}"/>
              </a:ext>
            </a:extLst>
          </p:cNvPr>
          <p:cNvSpPr>
            <a:spLocks noGrp="1"/>
          </p:cNvSpPr>
          <p:nvPr>
            <p:ph type="body" sz="quarter" idx="14"/>
          </p:nvPr>
        </p:nvSpPr>
        <p:spPr>
          <a:xfrm>
            <a:off x="376814"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0CE7B50E-EFDE-3F43-8822-35FFBBEF4E4D}"/>
              </a:ext>
            </a:extLst>
          </p:cNvPr>
          <p:cNvSpPr>
            <a:spLocks noGrp="1"/>
          </p:cNvSpPr>
          <p:nvPr>
            <p:ph type="body" sz="quarter" idx="12" hasCustomPrompt="1"/>
          </p:nvPr>
        </p:nvSpPr>
        <p:spPr>
          <a:xfrm>
            <a:off x="376816"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2960871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hite Left Photo">
    <p:bg>
      <p:bgPr>
        <a:solidFill>
          <a:schemeClr val="bg1"/>
        </a:solidFill>
        <a:effectLst/>
      </p:bgPr>
    </p:bg>
    <p:spTree>
      <p:nvGrpSpPr>
        <p:cNvPr id="1" name=""/>
        <p:cNvGrpSpPr/>
        <p:nvPr/>
      </p:nvGrpSpPr>
      <p:grpSpPr>
        <a:xfrm>
          <a:off x="0" y="0"/>
          <a:ext cx="0" cy="0"/>
          <a:chOff x="0" y="0"/>
          <a:chExt cx="0" cy="0"/>
        </a:xfrm>
      </p:grpSpPr>
      <p:sp>
        <p:nvSpPr>
          <p:cNvPr id="6" name="Picture Placeholder 25"/>
          <p:cNvSpPr>
            <a:spLocks noGrp="1"/>
          </p:cNvSpPr>
          <p:nvPr>
            <p:ph type="pic" sz="quarter" idx="13" hasCustomPrompt="1"/>
          </p:nvPr>
        </p:nvSpPr>
        <p:spPr>
          <a:xfrm>
            <a:off x="0" y="0"/>
            <a:ext cx="3972454"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CC1A63D-7EF1-B948-826B-37769131E7D2}"/>
              </a:ext>
            </a:extLst>
          </p:cNvPr>
          <p:cNvSpPr>
            <a:spLocks noGrp="1"/>
          </p:cNvSpPr>
          <p:nvPr>
            <p:ph type="title"/>
          </p:nvPr>
        </p:nvSpPr>
        <p:spPr>
          <a:xfrm>
            <a:off x="4319549" y="287522"/>
            <a:ext cx="45098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23F9C845-A920-9F42-8C2F-EDFD1FF0447D}"/>
              </a:ext>
            </a:extLst>
          </p:cNvPr>
          <p:cNvSpPr>
            <a:spLocks noGrp="1"/>
          </p:cNvSpPr>
          <p:nvPr>
            <p:ph type="body" sz="quarter" idx="14"/>
          </p:nvPr>
        </p:nvSpPr>
        <p:spPr>
          <a:xfrm>
            <a:off x="4319549" y="1551901"/>
            <a:ext cx="4509816" cy="3274097"/>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B23A3B9D-F850-584C-92C0-289193E18A0D}"/>
              </a:ext>
            </a:extLst>
          </p:cNvPr>
          <p:cNvSpPr>
            <a:spLocks noGrp="1"/>
          </p:cNvSpPr>
          <p:nvPr>
            <p:ph type="body" sz="quarter" idx="12" hasCustomPrompt="1"/>
          </p:nvPr>
        </p:nvSpPr>
        <p:spPr>
          <a:xfrm>
            <a:off x="4319551" y="656575"/>
            <a:ext cx="450981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D2F73757-F2E0-4D5E-932C-06EB6357AE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83879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ight Curved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D709D52-BE6B-5644-9CEC-4B30DE609A52}"/>
              </a:ext>
            </a:extLst>
          </p:cNvPr>
          <p:cNvSpPr>
            <a:spLocks noGrp="1"/>
          </p:cNvSpPr>
          <p:nvPr>
            <p:ph type="pic" sz="quarter" idx="10" hasCustomPrompt="1"/>
          </p:nvPr>
        </p:nvSpPr>
        <p:spPr>
          <a:xfrm>
            <a:off x="5086067"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Title 1">
            <a:extLst>
              <a:ext uri="{FF2B5EF4-FFF2-40B4-BE49-F238E27FC236}">
                <a16:creationId xmlns:a16="http://schemas.microsoft.com/office/drawing/2014/main" id="{2489BE65-F79E-1D4F-9F21-678198764786}"/>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CD01E464-2F0E-EC43-83C7-4D396CD4BE45}"/>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A6291DFA-DA40-C047-8809-EA8970D1C913}"/>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Freeform 6">
            <a:extLst>
              <a:ext uri="{FF2B5EF4-FFF2-40B4-BE49-F238E27FC236}">
                <a16:creationId xmlns:a16="http://schemas.microsoft.com/office/drawing/2014/main" id="{07B15235-D10F-6849-9B35-73B1DF7DB0CA}"/>
              </a:ext>
            </a:extLst>
          </p:cNvPr>
          <p:cNvSpPr/>
          <p:nvPr userDrawn="1"/>
        </p:nvSpPr>
        <p:spPr>
          <a:xfrm>
            <a:off x="4977520"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25412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eft Curved Pho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C615DB-6C2D-AD4F-8B54-88DADD4A1A32}"/>
              </a:ext>
            </a:extLst>
          </p:cNvPr>
          <p:cNvSpPr>
            <a:spLocks noGrp="1"/>
          </p:cNvSpPr>
          <p:nvPr>
            <p:ph type="title"/>
          </p:nvPr>
        </p:nvSpPr>
        <p:spPr>
          <a:xfrm>
            <a:off x="4476624" y="317502"/>
            <a:ext cx="4667376"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8E1C16B4-F3C1-BC4F-8FCC-649D7C6A6C57}"/>
              </a:ext>
            </a:extLst>
          </p:cNvPr>
          <p:cNvSpPr>
            <a:spLocks noGrp="1"/>
          </p:cNvSpPr>
          <p:nvPr>
            <p:ph type="body" sz="quarter" idx="14"/>
          </p:nvPr>
        </p:nvSpPr>
        <p:spPr>
          <a:xfrm>
            <a:off x="5441430" y="1523655"/>
            <a:ext cx="3702570"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A16219A2-E501-384B-9EAF-75CFF399C318}"/>
              </a:ext>
            </a:extLst>
          </p:cNvPr>
          <p:cNvSpPr>
            <a:spLocks noGrp="1"/>
          </p:cNvSpPr>
          <p:nvPr>
            <p:ph type="body" sz="quarter" idx="15" hasCustomPrompt="1"/>
          </p:nvPr>
        </p:nvSpPr>
        <p:spPr>
          <a:xfrm>
            <a:off x="4476626" y="686555"/>
            <a:ext cx="466737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7" name="Picture Placeholder 6">
            <a:extLst>
              <a:ext uri="{FF2B5EF4-FFF2-40B4-BE49-F238E27FC236}">
                <a16:creationId xmlns:a16="http://schemas.microsoft.com/office/drawing/2014/main" id="{2800A21A-9C0E-DA4B-B354-9662B04E36AF}"/>
              </a:ext>
            </a:extLst>
          </p:cNvPr>
          <p:cNvSpPr>
            <a:spLocks noGrp="1"/>
          </p:cNvSpPr>
          <p:nvPr>
            <p:ph type="pic" sz="quarter" idx="10" hasCustomPrompt="1"/>
          </p:nvPr>
        </p:nvSpPr>
        <p:spPr>
          <a:xfrm flipH="1">
            <a:off x="0" y="0"/>
            <a:ext cx="4057933" cy="5143500"/>
          </a:xfrm>
          <a:custGeom>
            <a:avLst/>
            <a:gdLst>
              <a:gd name="connsiteX0" fmla="*/ 706738 w 4715701"/>
              <a:gd name="connsiteY0" fmla="*/ 0 h 5143500"/>
              <a:gd name="connsiteX1" fmla="*/ 4715701 w 4715701"/>
              <a:gd name="connsiteY1" fmla="*/ 0 h 5143500"/>
              <a:gd name="connsiteX2" fmla="*/ 4715701 w 4715701"/>
              <a:gd name="connsiteY2" fmla="*/ 5143500 h 5143500"/>
              <a:gd name="connsiteX3" fmla="*/ 486366 w 4715701"/>
              <a:gd name="connsiteY3" fmla="*/ 5143500 h 5143500"/>
              <a:gd name="connsiteX4" fmla="*/ 456767 w 4715701"/>
              <a:gd name="connsiteY4" fmla="*/ 5096109 h 5143500"/>
              <a:gd name="connsiteX5" fmla="*/ 148770 w 4715701"/>
              <a:gd name="connsiteY5" fmla="*/ 1627860 h 5143500"/>
              <a:gd name="connsiteX6" fmla="*/ 610927 w 4715701"/>
              <a:gd name="connsiteY6"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5701" h="5143500">
                <a:moveTo>
                  <a:pt x="706738" y="0"/>
                </a:moveTo>
                <a:lnTo>
                  <a:pt x="4715701" y="0"/>
                </a:lnTo>
                <a:lnTo>
                  <a:pt x="4715701" y="5143500"/>
                </a:lnTo>
                <a:lnTo>
                  <a:pt x="486366" y="5143500"/>
                </a:lnTo>
                <a:lnTo>
                  <a:pt x="456767" y="5096109"/>
                </a:lnTo>
                <a:cubicBezTo>
                  <a:pt x="4164" y="4275457"/>
                  <a:pt x="-138478" y="2997279"/>
                  <a:pt x="148770" y="1627860"/>
                </a:cubicBezTo>
                <a:cubicBezTo>
                  <a:pt x="256489" y="1114327"/>
                  <a:pt x="415099" y="633541"/>
                  <a:pt x="610927" y="201240"/>
                </a:cubicBezTo>
                <a:close/>
              </a:path>
            </a:pathLst>
          </a:custGeom>
          <a:solidFill>
            <a:schemeClr val="bg1">
              <a:lumMod val="95000"/>
            </a:schemeClr>
          </a:solidFill>
        </p:spPr>
        <p:txBody>
          <a:bodyPr wrap="square" rtlCol="0">
            <a:noAutofit/>
          </a:bodyPr>
          <a:lstStyle>
            <a:lvl1pPr marL="0" indent="0" algn="l">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Freeform 8">
            <a:extLst>
              <a:ext uri="{FF2B5EF4-FFF2-40B4-BE49-F238E27FC236}">
                <a16:creationId xmlns:a16="http://schemas.microsoft.com/office/drawing/2014/main" id="{47ED7172-8828-6D4E-AB94-8561FCD74398}"/>
              </a:ext>
            </a:extLst>
          </p:cNvPr>
          <p:cNvSpPr/>
          <p:nvPr userDrawn="1"/>
        </p:nvSpPr>
        <p:spPr>
          <a:xfrm flipH="1">
            <a:off x="103046" y="0"/>
            <a:ext cx="4057933" cy="5143500"/>
          </a:xfrm>
          <a:custGeom>
            <a:avLst/>
            <a:gdLst>
              <a:gd name="connsiteX0" fmla="*/ 637481 w 4253583"/>
              <a:gd name="connsiteY0" fmla="*/ 0 h 5143500"/>
              <a:gd name="connsiteX1" fmla="*/ 759251 w 4253583"/>
              <a:gd name="connsiteY1" fmla="*/ 0 h 5143500"/>
              <a:gd name="connsiteX2" fmla="*/ 672830 w 4253583"/>
              <a:gd name="connsiteY2" fmla="*/ 201239 h 5143500"/>
              <a:gd name="connsiteX3" fmla="*/ 255962 w 4253583"/>
              <a:gd name="connsiteY3" fmla="*/ 1627859 h 5143500"/>
              <a:gd name="connsiteX4" fmla="*/ 533777 w 4253583"/>
              <a:gd name="connsiteY4" fmla="*/ 5096108 h 5143500"/>
              <a:gd name="connsiteX5" fmla="*/ 560475 w 4253583"/>
              <a:gd name="connsiteY5" fmla="*/ 5143499 h 5143500"/>
              <a:gd name="connsiteX6" fmla="*/ 4253583 w 4253583"/>
              <a:gd name="connsiteY6" fmla="*/ 5143499 h 5143500"/>
              <a:gd name="connsiteX7" fmla="*/ 4253583 w 4253583"/>
              <a:gd name="connsiteY7" fmla="*/ 5143500 h 5143500"/>
              <a:gd name="connsiteX8" fmla="*/ 438704 w 4253583"/>
              <a:gd name="connsiteY8" fmla="*/ 5143500 h 5143500"/>
              <a:gd name="connsiteX9" fmla="*/ 412006 w 4253583"/>
              <a:gd name="connsiteY9" fmla="*/ 5096109 h 5143500"/>
              <a:gd name="connsiteX10" fmla="*/ 134191 w 4253583"/>
              <a:gd name="connsiteY10" fmla="*/ 1627860 h 5143500"/>
              <a:gd name="connsiteX11" fmla="*/ 551059 w 4253583"/>
              <a:gd name="connsiteY11" fmla="*/ 20124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3583" h="5143500">
                <a:moveTo>
                  <a:pt x="637481" y="0"/>
                </a:moveTo>
                <a:lnTo>
                  <a:pt x="759251" y="0"/>
                </a:lnTo>
                <a:lnTo>
                  <a:pt x="672830" y="201239"/>
                </a:lnTo>
                <a:cubicBezTo>
                  <a:pt x="496192" y="633540"/>
                  <a:pt x="353125" y="1114326"/>
                  <a:pt x="255962" y="1627859"/>
                </a:cubicBezTo>
                <a:cubicBezTo>
                  <a:pt x="-3137" y="2997278"/>
                  <a:pt x="125527" y="4275456"/>
                  <a:pt x="533777" y="5096108"/>
                </a:cubicBezTo>
                <a:lnTo>
                  <a:pt x="560475" y="5143499"/>
                </a:lnTo>
                <a:lnTo>
                  <a:pt x="4253583" y="5143499"/>
                </a:lnTo>
                <a:lnTo>
                  <a:pt x="4253583" y="5143500"/>
                </a:lnTo>
                <a:lnTo>
                  <a:pt x="438704" y="5143500"/>
                </a:lnTo>
                <a:lnTo>
                  <a:pt x="412006" y="5096109"/>
                </a:lnTo>
                <a:cubicBezTo>
                  <a:pt x="3756" y="4275457"/>
                  <a:pt x="-124908" y="2997279"/>
                  <a:pt x="134191" y="1627860"/>
                </a:cubicBezTo>
                <a:cubicBezTo>
                  <a:pt x="231354" y="1114327"/>
                  <a:pt x="374421" y="633541"/>
                  <a:pt x="551059" y="20124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93690D2-46E1-4F6D-87AA-C4876CE51C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4640638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ight Side Photo Inset">
    <p:spTree>
      <p:nvGrpSpPr>
        <p:cNvPr id="1" name=""/>
        <p:cNvGrpSpPr/>
        <p:nvPr/>
      </p:nvGrpSpPr>
      <p:grpSpPr>
        <a:xfrm>
          <a:off x="0" y="0"/>
          <a:ext cx="0" cy="0"/>
          <a:chOff x="0" y="0"/>
          <a:chExt cx="0" cy="0"/>
        </a:xfrm>
      </p:grpSpPr>
      <p:sp>
        <p:nvSpPr>
          <p:cNvPr id="8" name="Picture Placeholder 2"/>
          <p:cNvSpPr>
            <a:spLocks noGrp="1"/>
          </p:cNvSpPr>
          <p:nvPr>
            <p:ph type="pic" sz="quarter" idx="40" hasCustomPrompt="1"/>
          </p:nvPr>
        </p:nvSpPr>
        <p:spPr>
          <a:xfrm>
            <a:off x="5632866"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75573156-7B00-4B4A-BE02-5ECD7FECE659}"/>
              </a:ext>
            </a:extLst>
          </p:cNvPr>
          <p:cNvSpPr>
            <a:spLocks noGrp="1"/>
          </p:cNvSpPr>
          <p:nvPr>
            <p:ph type="title"/>
          </p:nvPr>
        </p:nvSpPr>
        <p:spPr>
          <a:xfrm>
            <a:off x="376814" y="545235"/>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DA71F491-7FCD-1148-A39C-862BEFD9D389}"/>
              </a:ext>
            </a:extLst>
          </p:cNvPr>
          <p:cNvSpPr>
            <a:spLocks noGrp="1"/>
          </p:cNvSpPr>
          <p:nvPr>
            <p:ph type="body" sz="quarter" idx="14"/>
          </p:nvPr>
        </p:nvSpPr>
        <p:spPr>
          <a:xfrm>
            <a:off x="376814" y="1769533"/>
            <a:ext cx="4753986"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D0F2E2A5-DC1D-1E4D-B78C-603247C61B79}"/>
              </a:ext>
            </a:extLst>
          </p:cNvPr>
          <p:cNvSpPr>
            <a:spLocks noGrp="1"/>
          </p:cNvSpPr>
          <p:nvPr>
            <p:ph type="body" sz="quarter" idx="12" hasCustomPrompt="1"/>
          </p:nvPr>
        </p:nvSpPr>
        <p:spPr>
          <a:xfrm>
            <a:off x="376816" y="914288"/>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8654478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eft Side Photo Inset">
    <p:spTree>
      <p:nvGrpSpPr>
        <p:cNvPr id="1" name=""/>
        <p:cNvGrpSpPr/>
        <p:nvPr/>
      </p:nvGrpSpPr>
      <p:grpSpPr>
        <a:xfrm>
          <a:off x="0" y="0"/>
          <a:ext cx="0" cy="0"/>
          <a:chOff x="0" y="0"/>
          <a:chExt cx="0" cy="0"/>
        </a:xfrm>
      </p:grpSpPr>
      <p:sp>
        <p:nvSpPr>
          <p:cNvPr id="6" name="Picture Placeholder 2"/>
          <p:cNvSpPr>
            <a:spLocks noGrp="1"/>
          </p:cNvSpPr>
          <p:nvPr>
            <p:ph type="pic" sz="quarter" idx="39" hasCustomPrompt="1"/>
          </p:nvPr>
        </p:nvSpPr>
        <p:spPr>
          <a:xfrm>
            <a:off x="561939" y="545235"/>
            <a:ext cx="2997882" cy="4007660"/>
          </a:xfrm>
          <a:prstGeom prst="rect">
            <a:avLst/>
          </a:prstGeom>
          <a:solidFill>
            <a:schemeClr val="bg1">
              <a:lumMod val="95000"/>
            </a:schemeClr>
          </a:solidFill>
          <a:ln>
            <a:noFill/>
          </a:ln>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3" name="Title 1">
            <a:extLst>
              <a:ext uri="{FF2B5EF4-FFF2-40B4-BE49-F238E27FC236}">
                <a16:creationId xmlns:a16="http://schemas.microsoft.com/office/drawing/2014/main" id="{11C3CD11-8866-944F-B4A7-833F63EBB3D4}"/>
              </a:ext>
            </a:extLst>
          </p:cNvPr>
          <p:cNvSpPr>
            <a:spLocks noGrp="1"/>
          </p:cNvSpPr>
          <p:nvPr>
            <p:ph type="title"/>
          </p:nvPr>
        </p:nvSpPr>
        <p:spPr>
          <a:xfrm>
            <a:off x="4025948" y="545235"/>
            <a:ext cx="4635454"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4" name="Text Placeholder 11">
            <a:extLst>
              <a:ext uri="{FF2B5EF4-FFF2-40B4-BE49-F238E27FC236}">
                <a16:creationId xmlns:a16="http://schemas.microsoft.com/office/drawing/2014/main" id="{3D52CC9B-CAEB-6549-B732-43EA0662479F}"/>
              </a:ext>
            </a:extLst>
          </p:cNvPr>
          <p:cNvSpPr>
            <a:spLocks noGrp="1"/>
          </p:cNvSpPr>
          <p:nvPr>
            <p:ph type="body" sz="quarter" idx="14"/>
          </p:nvPr>
        </p:nvSpPr>
        <p:spPr>
          <a:xfrm>
            <a:off x="4025948" y="1769533"/>
            <a:ext cx="4635452"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6287206E-7869-C74B-8D7F-3EA9020CC588}"/>
              </a:ext>
            </a:extLst>
          </p:cNvPr>
          <p:cNvSpPr>
            <a:spLocks noGrp="1"/>
          </p:cNvSpPr>
          <p:nvPr>
            <p:ph type="body" sz="quarter" idx="12" hasCustomPrompt="1"/>
          </p:nvPr>
        </p:nvSpPr>
        <p:spPr>
          <a:xfrm>
            <a:off x="4025950" y="914288"/>
            <a:ext cx="4635452"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0B8F82F6-A27A-4D6C-A041-244ABCEE26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9314546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igh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3080084"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2264109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l">
    <p:bg>
      <p:bgPr>
        <a:solidFill>
          <a:srgbClr val="00A5B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91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eft Photo Box">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6063915"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pic>
        <p:nvPicPr>
          <p:cNvPr id="3" name="Picture 2">
            <a:extLst>
              <a:ext uri="{FF2B5EF4-FFF2-40B4-BE49-F238E27FC236}">
                <a16:creationId xmlns:a16="http://schemas.microsoft.com/office/drawing/2014/main" id="{F4F4ED50-40AD-484D-A409-3D3154F2AE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1778103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igh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6318607"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2808909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ft Photo Color Background">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2825392"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pic>
        <p:nvPicPr>
          <p:cNvPr id="3" name="Picture 2">
            <a:extLst>
              <a:ext uri="{FF2B5EF4-FFF2-40B4-BE49-F238E27FC236}">
                <a16:creationId xmlns:a16="http://schemas.microsoft.com/office/drawing/2014/main" id="{4998380E-B305-439C-BFC5-E9EA9A5A51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7495490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plit Page Feature">
    <p:bg>
      <p:bgPr>
        <a:solidFill>
          <a:schemeClr val="bg1"/>
        </a:solidFill>
        <a:effectLst/>
      </p:bgPr>
    </p:bg>
    <p:spTree>
      <p:nvGrpSpPr>
        <p:cNvPr id="1" name=""/>
        <p:cNvGrpSpPr/>
        <p:nvPr/>
      </p:nvGrpSpPr>
      <p:grpSpPr>
        <a:xfrm>
          <a:off x="0" y="0"/>
          <a:ext cx="0" cy="0"/>
          <a:chOff x="0" y="0"/>
          <a:chExt cx="0" cy="0"/>
        </a:xfrm>
      </p:grpSpPr>
      <p:sp>
        <p:nvSpPr>
          <p:cNvPr id="5" name="Picture Placeholder 25"/>
          <p:cNvSpPr>
            <a:spLocks noGrp="1"/>
          </p:cNvSpPr>
          <p:nvPr>
            <p:ph type="pic" sz="quarter" idx="13" hasCustomPrompt="1"/>
          </p:nvPr>
        </p:nvSpPr>
        <p:spPr>
          <a:xfrm>
            <a:off x="0" y="0"/>
            <a:ext cx="4326673" cy="5143500"/>
          </a:xfrm>
          <a:prstGeom prst="rect">
            <a:avLst/>
          </a:prstGeom>
          <a:solidFill>
            <a:srgbClr val="F1F1F2"/>
          </a:solidFill>
        </p:spPr>
        <p:txBody>
          <a:bodyPr vert="horz"/>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4" name="Title 1">
            <a:extLst>
              <a:ext uri="{FF2B5EF4-FFF2-40B4-BE49-F238E27FC236}">
                <a16:creationId xmlns:a16="http://schemas.microsoft.com/office/drawing/2014/main" id="{20AD73BF-652D-4749-86F7-9136DE829018}"/>
              </a:ext>
            </a:extLst>
          </p:cNvPr>
          <p:cNvSpPr>
            <a:spLocks noGrp="1"/>
          </p:cNvSpPr>
          <p:nvPr>
            <p:ph type="title"/>
          </p:nvPr>
        </p:nvSpPr>
        <p:spPr>
          <a:xfrm>
            <a:off x="376814" y="287522"/>
            <a:ext cx="3577119" cy="369054"/>
          </a:xfrm>
          <a:prstGeom prst="rect">
            <a:avLst/>
          </a:prstGeom>
        </p:spPr>
        <p:txBody>
          <a:bodyPr/>
          <a:lstStyle>
            <a:lvl1pPr>
              <a:defRPr sz="2100" b="1" i="0">
                <a:solidFill>
                  <a:schemeClr val="bg1"/>
                </a:solidFill>
                <a:latin typeface="+mj-lt"/>
                <a:cs typeface="Arial" panose="020B0604020202020204" pitchFamily="34" charset="0"/>
              </a:defRPr>
            </a:lvl1pPr>
          </a:lstStyle>
          <a:p>
            <a:r>
              <a:rPr lang="en-US"/>
              <a:t>Click to edit Master title style</a:t>
            </a:r>
          </a:p>
        </p:txBody>
      </p:sp>
      <p:sp>
        <p:nvSpPr>
          <p:cNvPr id="15" name="Text Placeholder 11">
            <a:extLst>
              <a:ext uri="{FF2B5EF4-FFF2-40B4-BE49-F238E27FC236}">
                <a16:creationId xmlns:a16="http://schemas.microsoft.com/office/drawing/2014/main" id="{80BB9A55-6CAA-5F47-9904-74574DD8DF4B}"/>
              </a:ext>
            </a:extLst>
          </p:cNvPr>
          <p:cNvSpPr>
            <a:spLocks noGrp="1"/>
          </p:cNvSpPr>
          <p:nvPr>
            <p:ph type="body" sz="quarter" idx="14"/>
          </p:nvPr>
        </p:nvSpPr>
        <p:spPr>
          <a:xfrm>
            <a:off x="376814" y="1551901"/>
            <a:ext cx="3577117" cy="327409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570CDE83-F67D-E74C-9B25-453569D6F1DE}"/>
              </a:ext>
            </a:extLst>
          </p:cNvPr>
          <p:cNvSpPr>
            <a:spLocks noGrp="1"/>
          </p:cNvSpPr>
          <p:nvPr>
            <p:ph type="body" sz="quarter" idx="12" hasCustomPrompt="1"/>
          </p:nvPr>
        </p:nvSpPr>
        <p:spPr>
          <a:xfrm>
            <a:off x="376816" y="656575"/>
            <a:ext cx="3577117" cy="287322"/>
          </a:xfrm>
          <a:prstGeom prst="rect">
            <a:avLst/>
          </a:prstGeom>
        </p:spPr>
        <p:txBody>
          <a:bodyPr vert="horz"/>
          <a:lstStyle>
            <a:lvl1pPr marL="0" indent="0">
              <a:buFontTx/>
              <a:buNone/>
              <a:defRPr sz="1700" b="0" i="0">
                <a:solidFill>
                  <a:schemeClr val="bg1"/>
                </a:solidFill>
                <a:latin typeface="+mn-lt"/>
                <a:cs typeface="Arial" panose="020B0604020202020204" pitchFamily="34" charset="0"/>
              </a:defRPr>
            </a:lvl1pPr>
          </a:lstStyle>
          <a:p>
            <a:pPr lvl="0"/>
            <a:r>
              <a:rPr lang="en-US"/>
              <a:t>Subhead</a:t>
            </a:r>
          </a:p>
        </p:txBody>
      </p:sp>
      <p:sp>
        <p:nvSpPr>
          <p:cNvPr id="17" name="Text Placeholder 11">
            <a:extLst>
              <a:ext uri="{FF2B5EF4-FFF2-40B4-BE49-F238E27FC236}">
                <a16:creationId xmlns:a16="http://schemas.microsoft.com/office/drawing/2014/main" id="{79FAFFEF-61A5-D74B-92B2-DC758E824733}"/>
              </a:ext>
            </a:extLst>
          </p:cNvPr>
          <p:cNvSpPr>
            <a:spLocks noGrp="1"/>
          </p:cNvSpPr>
          <p:nvPr>
            <p:ph type="body" sz="quarter" idx="18"/>
          </p:nvPr>
        </p:nvSpPr>
        <p:spPr>
          <a:xfrm>
            <a:off x="4914947" y="806834"/>
            <a:ext cx="3653320" cy="3883699"/>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DD109BD-6D8B-42D3-84DA-FE61B05D22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4927677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igh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5116099"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C1C0663D-587F-5C4B-82DC-CDDD8AC105DB}"/>
              </a:ext>
            </a:extLst>
          </p:cNvPr>
          <p:cNvSpPr>
            <a:spLocks noGrp="1"/>
          </p:cNvSpPr>
          <p:nvPr>
            <p:ph type="title"/>
          </p:nvPr>
        </p:nvSpPr>
        <p:spPr>
          <a:xfrm>
            <a:off x="448730" y="325102"/>
            <a:ext cx="8223782" cy="369054"/>
          </a:xfrm>
          <a:prstGeom prst="rect">
            <a:avLst/>
          </a:prstGeom>
        </p:spPr>
        <p:txBody>
          <a:bodyPr/>
          <a:lstStyle>
            <a:lvl1pPr algn="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BD08337E-AD67-9246-9501-DD78CAE79F8A}"/>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3AB0C18F-A493-E145-84E9-21DC5F634689}"/>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r">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0419614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eft Side Photo Wide">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66725" y="1300163"/>
            <a:ext cx="3556413" cy="257175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Title 1">
            <a:extLst>
              <a:ext uri="{FF2B5EF4-FFF2-40B4-BE49-F238E27FC236}">
                <a16:creationId xmlns:a16="http://schemas.microsoft.com/office/drawing/2014/main" id="{A37234EA-ACA3-9F4F-BD9F-4397E8AEF596}"/>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C497D48C-49A7-1D45-BD94-13788B31854B}"/>
              </a:ext>
            </a:extLst>
          </p:cNvPr>
          <p:cNvSpPr>
            <a:spLocks noGrp="1"/>
          </p:cNvSpPr>
          <p:nvPr>
            <p:ph type="body" sz="quarter" idx="14"/>
          </p:nvPr>
        </p:nvSpPr>
        <p:spPr>
          <a:xfrm>
            <a:off x="376814" y="4047067"/>
            <a:ext cx="8295698" cy="897466"/>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FD32E9C1-74C9-B345-BD68-4742655E9A4A}"/>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71E26760-0E82-4E6F-BC82-1B324AF794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2025974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Left Side Photo Grey">
    <p:bg>
      <p:bgPr>
        <a:solidFill>
          <a:srgbClr val="E8E8E9"/>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845980" y="1503445"/>
            <a:ext cx="2165908" cy="2165908"/>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Oval 6"/>
          <p:cNvSpPr/>
          <p:nvPr/>
        </p:nvSpPr>
        <p:spPr>
          <a:xfrm>
            <a:off x="742783" y="1400248"/>
            <a:ext cx="2372302" cy="2372302"/>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28700906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866126AB-0AEF-0148-AF0D-09DD8515A162}"/>
              </a:ext>
            </a:extLst>
          </p:cNvPr>
          <p:cNvSpPr>
            <a:spLocks noGrp="1"/>
          </p:cNvSpPr>
          <p:nvPr>
            <p:ph type="pic" sz="quarter" idx="12" hasCustomPrompt="1"/>
          </p:nvPr>
        </p:nvSpPr>
        <p:spPr>
          <a:xfrm>
            <a:off x="337509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4" name="Picture Placeholder 8">
            <a:extLst>
              <a:ext uri="{FF2B5EF4-FFF2-40B4-BE49-F238E27FC236}">
                <a16:creationId xmlns:a16="http://schemas.microsoft.com/office/drawing/2014/main" id="{EE961149-B6E6-B242-A557-EE5600722A56}"/>
              </a:ext>
            </a:extLst>
          </p:cNvPr>
          <p:cNvSpPr>
            <a:spLocks noGrp="1"/>
          </p:cNvSpPr>
          <p:nvPr>
            <p:ph type="pic" sz="quarter" idx="14" hasCustomPrompt="1"/>
          </p:nvPr>
        </p:nvSpPr>
        <p:spPr>
          <a:xfrm>
            <a:off x="6287227" y="699716"/>
            <a:ext cx="2601280" cy="3136822"/>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pic>
        <p:nvPicPr>
          <p:cNvPr id="4" name="Picture 3">
            <a:extLst>
              <a:ext uri="{FF2B5EF4-FFF2-40B4-BE49-F238E27FC236}">
                <a16:creationId xmlns:a16="http://schemas.microsoft.com/office/drawing/2014/main" id="{69D9A952-E2EF-416D-B4D1-F4089B3668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8283761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9AF0DA1-483A-4944-B8BE-5B7AD39A564C}"/>
              </a:ext>
            </a:extLst>
          </p:cNvPr>
          <p:cNvSpPr>
            <a:spLocks noGrp="1"/>
          </p:cNvSpPr>
          <p:nvPr>
            <p:ph type="pic" sz="quarter" idx="12" hasCustomPrompt="1"/>
          </p:nvPr>
        </p:nvSpPr>
        <p:spPr>
          <a:xfrm>
            <a:off x="3375211" y="1035424"/>
            <a:ext cx="1713224"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9" name="Picture Placeholder 8">
            <a:extLst>
              <a:ext uri="{FF2B5EF4-FFF2-40B4-BE49-F238E27FC236}">
                <a16:creationId xmlns:a16="http://schemas.microsoft.com/office/drawing/2014/main" id="{01624D40-FB4C-9F43-B8D2-7A53A116176D}"/>
              </a:ext>
            </a:extLst>
          </p:cNvPr>
          <p:cNvSpPr>
            <a:spLocks noGrp="1"/>
          </p:cNvSpPr>
          <p:nvPr>
            <p:ph type="pic" sz="quarter" idx="14" hasCustomPrompt="1"/>
          </p:nvPr>
        </p:nvSpPr>
        <p:spPr>
          <a:xfrm>
            <a:off x="5402992"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0" name="Picture Placeholder 8">
            <a:extLst>
              <a:ext uri="{FF2B5EF4-FFF2-40B4-BE49-F238E27FC236}">
                <a16:creationId xmlns:a16="http://schemas.microsoft.com/office/drawing/2014/main" id="{5BBB1316-91D0-C34E-BEF9-B6B0545F7E66}"/>
              </a:ext>
            </a:extLst>
          </p:cNvPr>
          <p:cNvSpPr>
            <a:spLocks noGrp="1"/>
          </p:cNvSpPr>
          <p:nvPr>
            <p:ph type="pic" sz="quarter" idx="15" hasCustomPrompt="1"/>
          </p:nvPr>
        </p:nvSpPr>
        <p:spPr>
          <a:xfrm>
            <a:off x="7430774" y="1035424"/>
            <a:ext cx="1713225" cy="2893704"/>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pic>
        <p:nvPicPr>
          <p:cNvPr id="5" name="Picture 4">
            <a:extLst>
              <a:ext uri="{FF2B5EF4-FFF2-40B4-BE49-F238E27FC236}">
                <a16:creationId xmlns:a16="http://schemas.microsoft.com/office/drawing/2014/main" id="{3D06550C-C62A-4D58-AD72-9CF8A39AFC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3611096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AB8F94-DDB7-6D4C-8368-47B231CEC0ED}"/>
              </a:ext>
            </a:extLst>
          </p:cNvPr>
          <p:cNvSpPr>
            <a:spLocks noGrp="1"/>
          </p:cNvSpPr>
          <p:nvPr>
            <p:ph type="pic" sz="quarter" idx="12" hasCustomPrompt="1"/>
          </p:nvPr>
        </p:nvSpPr>
        <p:spPr>
          <a:xfrm>
            <a:off x="4015406"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0" name="Picture Placeholder 8">
            <a:extLst>
              <a:ext uri="{FF2B5EF4-FFF2-40B4-BE49-F238E27FC236}">
                <a16:creationId xmlns:a16="http://schemas.microsoft.com/office/drawing/2014/main" id="{439F2A22-59A2-6745-ACEB-76CFAAF4001C}"/>
              </a:ext>
            </a:extLst>
          </p:cNvPr>
          <p:cNvSpPr>
            <a:spLocks noGrp="1"/>
          </p:cNvSpPr>
          <p:nvPr>
            <p:ph type="pic" sz="quarter" idx="13" hasCustomPrompt="1"/>
          </p:nvPr>
        </p:nvSpPr>
        <p:spPr>
          <a:xfrm>
            <a:off x="6580612" y="495179"/>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5" name="Picture Placeholder 8">
            <a:extLst>
              <a:ext uri="{FF2B5EF4-FFF2-40B4-BE49-F238E27FC236}">
                <a16:creationId xmlns:a16="http://schemas.microsoft.com/office/drawing/2014/main" id="{4DD87637-50B5-4143-9BA9-2E7A3B8CCA80}"/>
              </a:ext>
            </a:extLst>
          </p:cNvPr>
          <p:cNvSpPr>
            <a:spLocks noGrp="1"/>
          </p:cNvSpPr>
          <p:nvPr>
            <p:ph type="pic" sz="quarter" idx="14" hasCustomPrompt="1"/>
          </p:nvPr>
        </p:nvSpPr>
        <p:spPr>
          <a:xfrm>
            <a:off x="4015406"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sp>
        <p:nvSpPr>
          <p:cNvPr id="16" name="Picture Placeholder 8">
            <a:extLst>
              <a:ext uri="{FF2B5EF4-FFF2-40B4-BE49-F238E27FC236}">
                <a16:creationId xmlns:a16="http://schemas.microsoft.com/office/drawing/2014/main" id="{51060817-FFAF-9E45-BB20-8B89B700257C}"/>
              </a:ext>
            </a:extLst>
          </p:cNvPr>
          <p:cNvSpPr>
            <a:spLocks noGrp="1"/>
          </p:cNvSpPr>
          <p:nvPr>
            <p:ph type="pic" sz="quarter" idx="15" hasCustomPrompt="1"/>
          </p:nvPr>
        </p:nvSpPr>
        <p:spPr>
          <a:xfrm>
            <a:off x="6580612" y="2840814"/>
            <a:ext cx="2173773" cy="1647670"/>
          </a:xfrm>
          <a:prstGeom prst="rect">
            <a:avLst/>
          </a:prstGeom>
          <a:solidFill>
            <a:schemeClr val="bg1">
              <a:lumMod val="95000"/>
            </a:schemeClr>
          </a:solidFill>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1000" b="0" i="0">
                <a:latin typeface="+mn-lt"/>
                <a:ea typeface="Open Sans Light" panose="020B0306030504020204" pitchFamily="34" charset="0"/>
                <a:cs typeface="Arial" panose="020B0604020202020204" pitchFamily="34" charset="0"/>
              </a:defRPr>
            </a:lvl1pPr>
          </a:lstStyle>
          <a:p>
            <a:r>
              <a:rPr lang="en-US"/>
              <a:t>Click Icon to Add Photo.</a:t>
            </a:r>
          </a:p>
          <a:p>
            <a:r>
              <a:rPr lang="en-US"/>
              <a:t>Or Drag and Drop Here.</a:t>
            </a:r>
          </a:p>
        </p:txBody>
      </p:sp>
      <p:pic>
        <p:nvPicPr>
          <p:cNvPr id="6" name="Picture 5">
            <a:extLst>
              <a:ext uri="{FF2B5EF4-FFF2-40B4-BE49-F238E27FC236}">
                <a16:creationId xmlns:a16="http://schemas.microsoft.com/office/drawing/2014/main" id="{C3C61873-AD42-4D8A-8A4A-EEE81FBCA4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114074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en">
    <p:bg>
      <p:bgPr>
        <a:solidFill>
          <a:srgbClr val="69BE2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8015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ottom Half Photo">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384B3F4-B0C4-924A-8B05-384DCFB97053}"/>
              </a:ext>
            </a:extLst>
          </p:cNvPr>
          <p:cNvSpPr>
            <a:spLocks noGrp="1"/>
          </p:cNvSpPr>
          <p:nvPr>
            <p:ph type="pic" sz="quarter" idx="10" hasCustomPrompt="1"/>
          </p:nvPr>
        </p:nvSpPr>
        <p:spPr>
          <a:xfrm>
            <a:off x="0" y="2421467"/>
            <a:ext cx="9144000" cy="2722033"/>
          </a:xfrm>
          <a:prstGeom prst="rect">
            <a:avLst/>
          </a:prstGeom>
          <a:solidFill>
            <a:schemeClr val="bg1">
              <a:lumMod val="95000"/>
            </a:schemeClr>
          </a:solidFill>
        </p:spPr>
        <p:txBody>
          <a:bodyPr>
            <a:normAutofit/>
          </a:bodyPr>
          <a:lstStyle>
            <a:lvl1pPr marL="0" indent="0" algn="r">
              <a:buNone/>
              <a:defRPr sz="1000" b="0" i="0">
                <a:solidFill>
                  <a:schemeClr val="tx1"/>
                </a:solidFill>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80E09242-2BBD-B848-8D57-E927A4E27A42}"/>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
        <p:nvSpPr>
          <p:cNvPr id="11" name="Text Placeholder 15">
            <a:extLst>
              <a:ext uri="{FF2B5EF4-FFF2-40B4-BE49-F238E27FC236}">
                <a16:creationId xmlns:a16="http://schemas.microsoft.com/office/drawing/2014/main" id="{D85B8192-58E1-6E49-821A-AAB62F44FE96}"/>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pic>
        <p:nvPicPr>
          <p:cNvPr id="5" name="Picture 4">
            <a:extLst>
              <a:ext uri="{FF2B5EF4-FFF2-40B4-BE49-F238E27FC236}">
                <a16:creationId xmlns:a16="http://schemas.microsoft.com/office/drawing/2014/main" id="{D97A93FB-682C-411B-8D4B-3B6120FC343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1285842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op Half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2438508"/>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5DEC3FEE-B228-7C49-A773-C9657E4DCAEF}"/>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bg1"/>
                </a:solidFill>
                <a:latin typeface="+mj-lt"/>
                <a:cs typeface="Arial" panose="020B0604020202020204"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C7DE1D19-4473-EF46-9BC0-E3DC13AC795A}"/>
              </a:ext>
            </a:extLst>
          </p:cNvPr>
          <p:cNvSpPr>
            <a:spLocks noGrp="1"/>
          </p:cNvSpPr>
          <p:nvPr>
            <p:ph type="body" sz="quarter" idx="14"/>
          </p:nvPr>
        </p:nvSpPr>
        <p:spPr>
          <a:xfrm>
            <a:off x="376814" y="2763610"/>
            <a:ext cx="8295698" cy="1992688"/>
          </a:xfrm>
          <a:prstGeom prst="rect">
            <a:avLst/>
          </a:prstGeom>
        </p:spPr>
        <p:txBody>
          <a:bodyPr vert="horz"/>
          <a:lstStyle>
            <a:lvl1pPr marL="0" indent="0">
              <a:spcBef>
                <a:spcPts val="0"/>
              </a:spcBef>
              <a:spcAft>
                <a:spcPts val="10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E6996684-948E-0B4C-B79F-4FC1CC016103}"/>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bg1"/>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1995592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ock Quote M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36360" y="1275946"/>
            <a:ext cx="5907640" cy="2309735"/>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84B7AD19-B05F-324C-AFC2-8C798AC5FF6E}"/>
              </a:ext>
            </a:extLst>
          </p:cNvPr>
          <p:cNvSpPr>
            <a:spLocks noGrp="1"/>
          </p:cNvSpPr>
          <p:nvPr>
            <p:ph type="title"/>
          </p:nvPr>
        </p:nvSpPr>
        <p:spPr>
          <a:xfrm>
            <a:off x="448730" y="325102"/>
            <a:ext cx="8223782" cy="369054"/>
          </a:xfrm>
          <a:prstGeom prst="rect">
            <a:avLst/>
          </a:prstGeom>
        </p:spPr>
        <p:txBody>
          <a:bodyPr/>
          <a:lstStyle>
            <a:lvl1pPr algn="l">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5">
            <a:extLst>
              <a:ext uri="{FF2B5EF4-FFF2-40B4-BE49-F238E27FC236}">
                <a16:creationId xmlns:a16="http://schemas.microsoft.com/office/drawing/2014/main" id="{D705D0E8-1249-994F-83F4-BE83967D4738}"/>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l">
              <a:buFontTx/>
              <a:buNone/>
              <a:defRPr sz="1700" b="0" i="0">
                <a:solidFill>
                  <a:schemeClr val="tx2"/>
                </a:solidFill>
                <a:latin typeface="+mn-lt"/>
                <a:cs typeface="Arial" panose="020B0604020202020204" pitchFamily="34" charset="0"/>
              </a:defRPr>
            </a:lvl1pPr>
          </a:lstStyle>
          <a:p>
            <a:pPr lvl="0"/>
            <a:r>
              <a:rPr lang="en-US"/>
              <a:t>Subhead</a:t>
            </a:r>
          </a:p>
        </p:txBody>
      </p:sp>
      <p:pic>
        <p:nvPicPr>
          <p:cNvPr id="5" name="Picture 4">
            <a:extLst>
              <a:ext uri="{FF2B5EF4-FFF2-40B4-BE49-F238E27FC236}">
                <a16:creationId xmlns:a16="http://schemas.microsoft.com/office/drawing/2014/main" id="{992C1EDD-F961-42F7-BC02-291ADC64E4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1375617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riple Feature Photo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551834"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a:p>
            <a:r>
              <a:rPr lang="en-US"/>
              <a:t> </a:t>
            </a:r>
          </a:p>
        </p:txBody>
      </p:sp>
      <p:sp>
        <p:nvSpPr>
          <p:cNvPr id="8" name="Picture Placeholder 2">
            <a:extLst>
              <a:ext uri="{FF2B5EF4-FFF2-40B4-BE49-F238E27FC236}">
                <a16:creationId xmlns:a16="http://schemas.microsoft.com/office/drawing/2014/main" id="{BC2EEC34-0691-1548-AF59-5C625B51EE3B}"/>
              </a:ext>
            </a:extLst>
          </p:cNvPr>
          <p:cNvSpPr>
            <a:spLocks noGrp="1"/>
          </p:cNvSpPr>
          <p:nvPr>
            <p:ph type="pic" sz="quarter" idx="14" hasCustomPrompt="1"/>
          </p:nvPr>
        </p:nvSpPr>
        <p:spPr>
          <a:xfrm>
            <a:off x="5113180" y="1400705"/>
            <a:ext cx="2458955" cy="2458955"/>
          </a:xfrm>
          <a:prstGeom prst="ellipse">
            <a:avLst/>
          </a:prstGeom>
          <a:solidFill>
            <a:srgbClr val="F1F1F2"/>
          </a:solidFill>
        </p:spPr>
        <p:txBody>
          <a:bodyPr/>
          <a:lstStyle>
            <a:lvl1pPr marL="0" indent="0" algn="ctr">
              <a:buNone/>
              <a:defRPr sz="8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a:p>
            <a:r>
              <a:rPr lang="en-US"/>
              <a:t> </a:t>
            </a:r>
          </a:p>
        </p:txBody>
      </p:sp>
      <p:sp>
        <p:nvSpPr>
          <p:cNvPr id="6" name="Title 1">
            <a:extLst>
              <a:ext uri="{FF2B5EF4-FFF2-40B4-BE49-F238E27FC236}">
                <a16:creationId xmlns:a16="http://schemas.microsoft.com/office/drawing/2014/main" id="{41CB7E6C-5CD0-BE45-ADF7-EB585E63B135}"/>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
        <p:nvSpPr>
          <p:cNvPr id="7" name="Text Placeholder 15">
            <a:extLst>
              <a:ext uri="{FF2B5EF4-FFF2-40B4-BE49-F238E27FC236}">
                <a16:creationId xmlns:a16="http://schemas.microsoft.com/office/drawing/2014/main" id="{5D57E79A-D7F5-B94C-8DC4-45A0DA68918F}"/>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pic>
        <p:nvPicPr>
          <p:cNvPr id="9" name="Picture 8">
            <a:extLst>
              <a:ext uri="{FF2B5EF4-FFF2-40B4-BE49-F238E27FC236}">
                <a16:creationId xmlns:a16="http://schemas.microsoft.com/office/drawing/2014/main" id="{A7443E07-8937-4D4F-8E56-284BECEE91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8760485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riple Featur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47273"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Picture Placeholder 2">
            <a:extLst>
              <a:ext uri="{FF2B5EF4-FFF2-40B4-BE49-F238E27FC236}">
                <a16:creationId xmlns:a16="http://schemas.microsoft.com/office/drawing/2014/main" id="{26508C59-C845-5B45-9480-3D161CB19A0F}"/>
              </a:ext>
            </a:extLst>
          </p:cNvPr>
          <p:cNvSpPr>
            <a:spLocks noGrp="1"/>
          </p:cNvSpPr>
          <p:nvPr>
            <p:ph type="pic" sz="quarter" idx="13" hasCustomPrompt="1"/>
          </p:nvPr>
        </p:nvSpPr>
        <p:spPr>
          <a:xfrm>
            <a:off x="3256909" y="1530850"/>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0" name="Picture Placeholder 2">
            <a:extLst>
              <a:ext uri="{FF2B5EF4-FFF2-40B4-BE49-F238E27FC236}">
                <a16:creationId xmlns:a16="http://schemas.microsoft.com/office/drawing/2014/main" id="{991CD6F0-5F85-BC4C-96FC-3565E43C354E}"/>
              </a:ext>
            </a:extLst>
          </p:cNvPr>
          <p:cNvSpPr>
            <a:spLocks noGrp="1"/>
          </p:cNvSpPr>
          <p:nvPr>
            <p:ph type="pic" sz="quarter" idx="14" hasCustomPrompt="1"/>
          </p:nvPr>
        </p:nvSpPr>
        <p:spPr>
          <a:xfrm>
            <a:off x="5866545" y="1530849"/>
            <a:ext cx="2609636" cy="2291137"/>
          </a:xfrm>
          <a:prstGeom prst="rect">
            <a:avLst/>
          </a:prstGeom>
          <a:solidFill>
            <a:schemeClr val="bg1">
              <a:lumMod val="95000"/>
            </a:schemeClr>
          </a:solidFill>
        </p:spPr>
        <p:txBody>
          <a:bodyPr>
            <a:norm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1" name="Title 1">
            <a:extLst>
              <a:ext uri="{FF2B5EF4-FFF2-40B4-BE49-F238E27FC236}">
                <a16:creationId xmlns:a16="http://schemas.microsoft.com/office/drawing/2014/main" id="{FD1DA60D-70CB-7C41-BF63-31EC2F74341E}"/>
              </a:ext>
            </a:extLst>
          </p:cNvPr>
          <p:cNvSpPr>
            <a:spLocks noGrp="1"/>
          </p:cNvSpPr>
          <p:nvPr>
            <p:ph type="title"/>
          </p:nvPr>
        </p:nvSpPr>
        <p:spPr>
          <a:xfrm>
            <a:off x="448730" y="325102"/>
            <a:ext cx="8223782" cy="369054"/>
          </a:xfrm>
          <a:prstGeom prst="rect">
            <a:avLst/>
          </a:prstGeom>
        </p:spPr>
        <p:txBody>
          <a:bodyPr/>
          <a:lstStyle>
            <a:lvl1pPr algn="ct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5">
            <a:extLst>
              <a:ext uri="{FF2B5EF4-FFF2-40B4-BE49-F238E27FC236}">
                <a16:creationId xmlns:a16="http://schemas.microsoft.com/office/drawing/2014/main" id="{FB011FB2-0167-D342-9CAE-C14C67F3F795}"/>
              </a:ext>
            </a:extLst>
          </p:cNvPr>
          <p:cNvSpPr>
            <a:spLocks noGrp="1"/>
          </p:cNvSpPr>
          <p:nvPr>
            <p:ph type="body" sz="quarter" idx="12" hasCustomPrompt="1"/>
          </p:nvPr>
        </p:nvSpPr>
        <p:spPr>
          <a:xfrm>
            <a:off x="448733" y="694155"/>
            <a:ext cx="8223779" cy="287322"/>
          </a:xfrm>
          <a:prstGeom prst="rect">
            <a:avLst/>
          </a:prstGeom>
        </p:spPr>
        <p:txBody>
          <a:bodyPr vert="horz"/>
          <a:lstStyle>
            <a:lvl1pPr marL="0" indent="0" algn="ctr">
              <a:buFontTx/>
              <a:buNone/>
              <a:defRPr sz="1700" b="0" i="0">
                <a:solidFill>
                  <a:schemeClr val="tx2"/>
                </a:solidFill>
                <a:latin typeface="+mn-lt"/>
                <a:cs typeface="Arial" panose="020B0604020202020204" pitchFamily="34" charset="0"/>
              </a:defRPr>
            </a:lvl1pPr>
          </a:lstStyle>
          <a:p>
            <a:pPr lvl="0"/>
            <a:r>
              <a:rPr lang="en-US"/>
              <a:t>Subhead</a:t>
            </a:r>
          </a:p>
        </p:txBody>
      </p:sp>
      <p:sp>
        <p:nvSpPr>
          <p:cNvPr id="16" name="Text Placeholder 11">
            <a:extLst>
              <a:ext uri="{FF2B5EF4-FFF2-40B4-BE49-F238E27FC236}">
                <a16:creationId xmlns:a16="http://schemas.microsoft.com/office/drawing/2014/main" id="{65DCBBA4-E18C-1E46-B332-AC123CE65D9A}"/>
              </a:ext>
            </a:extLst>
          </p:cNvPr>
          <p:cNvSpPr>
            <a:spLocks noGrp="1"/>
          </p:cNvSpPr>
          <p:nvPr>
            <p:ph type="body" sz="quarter" idx="15"/>
          </p:nvPr>
        </p:nvSpPr>
        <p:spPr>
          <a:xfrm>
            <a:off x="647273"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1">
            <a:extLst>
              <a:ext uri="{FF2B5EF4-FFF2-40B4-BE49-F238E27FC236}">
                <a16:creationId xmlns:a16="http://schemas.microsoft.com/office/drawing/2014/main" id="{66D647AD-267B-C340-85C7-6A47D41924D9}"/>
              </a:ext>
            </a:extLst>
          </p:cNvPr>
          <p:cNvSpPr>
            <a:spLocks noGrp="1"/>
          </p:cNvSpPr>
          <p:nvPr>
            <p:ph type="body" sz="quarter" idx="16"/>
          </p:nvPr>
        </p:nvSpPr>
        <p:spPr>
          <a:xfrm>
            <a:off x="3263057"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AE3008C9-AAC5-2B49-8B9D-8F2AE1B0AE3F}"/>
              </a:ext>
            </a:extLst>
          </p:cNvPr>
          <p:cNvSpPr>
            <a:spLocks noGrp="1"/>
          </p:cNvSpPr>
          <p:nvPr>
            <p:ph type="body" sz="quarter" idx="17"/>
          </p:nvPr>
        </p:nvSpPr>
        <p:spPr>
          <a:xfrm>
            <a:off x="5871346" y="3924883"/>
            <a:ext cx="2609636" cy="1196132"/>
          </a:xfrm>
          <a:prstGeom prst="rect">
            <a:avLst/>
          </a:prstGeom>
        </p:spPr>
        <p:txBody>
          <a:bodyPr vert="horz"/>
          <a:lstStyle>
            <a:lvl1pPr marL="0" indent="0">
              <a:spcBef>
                <a:spcPts val="0"/>
              </a:spcBef>
              <a:spcAft>
                <a:spcPts val="500"/>
              </a:spcAft>
              <a:buFontTx/>
              <a:buNone/>
              <a:defRPr sz="10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500"/>
              </a:spcAft>
              <a:buClr>
                <a:schemeClr val="accent1"/>
              </a:buClr>
              <a:buSzPct val="90000"/>
              <a:buFont typeface="Zapf Dingbats"/>
              <a:buChar char="❯"/>
              <a:defRPr sz="10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500"/>
              </a:spcAft>
              <a:buClr>
                <a:schemeClr val="accent1"/>
              </a:buClr>
              <a:buSzPct val="120000"/>
              <a:buFont typeface="System Font Regular"/>
              <a:buChar char="▸"/>
              <a:defRPr sz="10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500"/>
              </a:spcAft>
              <a:buClr>
                <a:schemeClr val="accent1"/>
              </a:buClr>
              <a:buSzPct val="120000"/>
              <a:buFont typeface="Arial" panose="020B0604020202020204" pitchFamily="34" charset="0"/>
              <a:buChar char="•"/>
              <a:defRPr sz="10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23D3583F-99FC-486B-8FBE-65183D485A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23585837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enter Column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342398" y="0"/>
            <a:ext cx="2468821" cy="5143500"/>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pic>
        <p:nvPicPr>
          <p:cNvPr id="4" name="Picture 3">
            <a:extLst>
              <a:ext uri="{FF2B5EF4-FFF2-40B4-BE49-F238E27FC236}">
                <a16:creationId xmlns:a16="http://schemas.microsoft.com/office/drawing/2014/main" id="{739DA548-DD17-48B9-8B4C-1BB4AC07EB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2086517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ff Center Photo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789147" y="0"/>
            <a:ext cx="217214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9" name="Title 1">
            <a:extLst>
              <a:ext uri="{FF2B5EF4-FFF2-40B4-BE49-F238E27FC236}">
                <a16:creationId xmlns:a16="http://schemas.microsoft.com/office/drawing/2014/main" id="{B75AB752-8BF0-B649-85C5-ED8D0366503B}"/>
              </a:ext>
            </a:extLst>
          </p:cNvPr>
          <p:cNvSpPr>
            <a:spLocks noGrp="1"/>
          </p:cNvSpPr>
          <p:nvPr>
            <p:ph type="title"/>
          </p:nvPr>
        </p:nvSpPr>
        <p:spPr>
          <a:xfrm>
            <a:off x="376814" y="545235"/>
            <a:ext cx="4322602"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77157ECD-2FF9-BC42-9B55-3A3E538B3716}"/>
              </a:ext>
            </a:extLst>
          </p:cNvPr>
          <p:cNvSpPr>
            <a:spLocks noGrp="1"/>
          </p:cNvSpPr>
          <p:nvPr>
            <p:ph type="body" sz="quarter" idx="15"/>
          </p:nvPr>
        </p:nvSpPr>
        <p:spPr>
          <a:xfrm>
            <a:off x="376814" y="1769533"/>
            <a:ext cx="4252484"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5">
            <a:extLst>
              <a:ext uri="{FF2B5EF4-FFF2-40B4-BE49-F238E27FC236}">
                <a16:creationId xmlns:a16="http://schemas.microsoft.com/office/drawing/2014/main" id="{6058F79B-6B84-EF4B-93CE-1154516D1D73}"/>
              </a:ext>
            </a:extLst>
          </p:cNvPr>
          <p:cNvSpPr>
            <a:spLocks noGrp="1"/>
          </p:cNvSpPr>
          <p:nvPr>
            <p:ph type="body" sz="quarter" idx="12" hasCustomPrompt="1"/>
          </p:nvPr>
        </p:nvSpPr>
        <p:spPr>
          <a:xfrm>
            <a:off x="376816" y="914288"/>
            <a:ext cx="4322600"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
        <p:nvSpPr>
          <p:cNvPr id="14" name="Text Placeholder 11">
            <a:extLst>
              <a:ext uri="{FF2B5EF4-FFF2-40B4-BE49-F238E27FC236}">
                <a16:creationId xmlns:a16="http://schemas.microsoft.com/office/drawing/2014/main" id="{BCED4F2F-E043-E146-92BA-8267031A4F48}"/>
              </a:ext>
            </a:extLst>
          </p:cNvPr>
          <p:cNvSpPr>
            <a:spLocks noGrp="1"/>
          </p:cNvSpPr>
          <p:nvPr>
            <p:ph type="body" sz="quarter" idx="16"/>
          </p:nvPr>
        </p:nvSpPr>
        <p:spPr>
          <a:xfrm>
            <a:off x="7054932" y="375447"/>
            <a:ext cx="1984137" cy="4556317"/>
          </a:xfrm>
          <a:prstGeom prst="rect">
            <a:avLst/>
          </a:prstGeom>
        </p:spPr>
        <p:txBody>
          <a:bodyPr vert="horz"/>
          <a:lstStyle>
            <a:lvl1pPr marL="0" indent="0">
              <a:spcBef>
                <a:spcPts val="0"/>
              </a:spcBef>
              <a:spcAft>
                <a:spcPts val="1000"/>
              </a:spcAft>
              <a:buFontTx/>
              <a:buNone/>
              <a:defRPr sz="1500" b="0" i="0" kern="1200" baseline="0">
                <a:solidFill>
                  <a:schemeClr val="bg1"/>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bg1"/>
              </a:buClr>
              <a:buSzPct val="90000"/>
              <a:buFont typeface="Zapf Dingbats"/>
              <a:buChar char="❯"/>
              <a:defRPr sz="1500" b="0" i="0" kern="1200" baseline="0">
                <a:solidFill>
                  <a:schemeClr val="bg1"/>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bg1"/>
              </a:buClr>
              <a:buSzPct val="120000"/>
              <a:buFont typeface="System Font Regular"/>
              <a:buChar char="▸"/>
              <a:defRPr sz="1500" b="0" i="0" kern="1200" baseline="0">
                <a:solidFill>
                  <a:schemeClr val="bg1"/>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bg1"/>
              </a:buClr>
              <a:buSzPct val="120000"/>
              <a:buFont typeface="Arial" panose="020B0604020202020204" pitchFamily="34" charset="0"/>
              <a:buChar char="•"/>
              <a:defRPr sz="1500" b="0" i="0" kern="1200" baseline="0">
                <a:solidFill>
                  <a:schemeClr val="bg1"/>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940ACAC-8E21-47A2-B59E-C75FB2D106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33033260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Right Diagonal Computer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209401" y="0"/>
            <a:ext cx="5934599" cy="5143500"/>
          </a:xfrm>
          <a:custGeom>
            <a:avLst/>
            <a:gdLst>
              <a:gd name="connsiteX0" fmla="*/ 6809359 w 15821476"/>
              <a:gd name="connsiteY0" fmla="*/ 0 h 13716000"/>
              <a:gd name="connsiteX1" fmla="*/ 15821476 w 15821476"/>
              <a:gd name="connsiteY1" fmla="*/ 0 h 13716000"/>
              <a:gd name="connsiteX2" fmla="*/ 15821476 w 15821476"/>
              <a:gd name="connsiteY2" fmla="*/ 13716000 h 13716000"/>
              <a:gd name="connsiteX3" fmla="*/ 0 w 158214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21476" h="13716000">
                <a:moveTo>
                  <a:pt x="6809359" y="0"/>
                </a:moveTo>
                <a:lnTo>
                  <a:pt x="15821476" y="0"/>
                </a:lnTo>
                <a:lnTo>
                  <a:pt x="15821476" y="13716000"/>
                </a:lnTo>
                <a:lnTo>
                  <a:pt x="0" y="13716000"/>
                </a:lnTo>
                <a:close/>
              </a:path>
            </a:pathLst>
          </a:custGeom>
          <a:solidFill>
            <a:schemeClr val="bg1">
              <a:lumMod val="95000"/>
            </a:schemeClr>
          </a:solidFill>
        </p:spPr>
        <p:txBody>
          <a:bodyPr rtlCol="0">
            <a:noAutofit/>
          </a:bodyPr>
          <a:lstStyle>
            <a:lvl1pPr marL="0" indent="0" algn="r">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890111" y="1420130"/>
            <a:ext cx="4643516" cy="2901559"/>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a:p>
        </p:txBody>
      </p:sp>
      <p:sp>
        <p:nvSpPr>
          <p:cNvPr id="6" name="Title 1">
            <a:extLst>
              <a:ext uri="{FF2B5EF4-FFF2-40B4-BE49-F238E27FC236}">
                <a16:creationId xmlns:a16="http://schemas.microsoft.com/office/drawing/2014/main" id="{0DECC1E1-274E-4C44-9C14-0CE5E8ABE5BA}"/>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0" name="Text Placeholder 15">
            <a:extLst>
              <a:ext uri="{FF2B5EF4-FFF2-40B4-BE49-F238E27FC236}">
                <a16:creationId xmlns:a16="http://schemas.microsoft.com/office/drawing/2014/main" id="{D4D5180F-9850-6E4A-8E3E-07E68B1F30FF}"/>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8332642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uter Right">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49545B79-C8B4-E44D-832B-72EF18E874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32736" y="935901"/>
            <a:ext cx="7012056" cy="4029066"/>
          </a:xfrm>
          <a:prstGeom prst="rect">
            <a:avLst/>
          </a:prstGeom>
        </p:spPr>
      </p:pic>
      <p:sp>
        <p:nvSpPr>
          <p:cNvPr id="4" name="Picture Placeholder 3">
            <a:extLst>
              <a:ext uri="{FF2B5EF4-FFF2-40B4-BE49-F238E27FC236}">
                <a16:creationId xmlns:a16="http://schemas.microsoft.com/office/drawing/2014/main" id="{43CC4C52-B5BF-EC48-91C7-B31628DFA50B}"/>
              </a:ext>
            </a:extLst>
          </p:cNvPr>
          <p:cNvSpPr>
            <a:spLocks noGrp="1"/>
          </p:cNvSpPr>
          <p:nvPr>
            <p:ph type="pic" sz="quarter" idx="13"/>
          </p:nvPr>
        </p:nvSpPr>
        <p:spPr>
          <a:xfrm>
            <a:off x="4973381" y="1170222"/>
            <a:ext cx="4170619" cy="3329541"/>
          </a:xfrm>
          <a:prstGeom prst="rect">
            <a:avLst/>
          </a:prstGeom>
          <a:solidFill>
            <a:schemeClr val="bg1">
              <a:lumMod val="95000"/>
            </a:schemeClr>
          </a:solidFill>
          <a:effectLst/>
        </p:spPr>
        <p:txBody>
          <a:bodyPr/>
          <a:lstStyle>
            <a:lvl1pPr marL="0" indent="0">
              <a:buNone/>
              <a:defRPr sz="1200" b="0" i="0">
                <a:latin typeface="+mn-lt"/>
                <a:cs typeface="Arial" panose="020B0604020202020204" pitchFamily="34" charset="0"/>
              </a:defRPr>
            </a:lvl1pPr>
          </a:lstStyle>
          <a:p>
            <a:endParaRPr lang="en-US"/>
          </a:p>
        </p:txBody>
      </p:sp>
      <p:sp>
        <p:nvSpPr>
          <p:cNvPr id="8" name="Title 1">
            <a:extLst>
              <a:ext uri="{FF2B5EF4-FFF2-40B4-BE49-F238E27FC236}">
                <a16:creationId xmlns:a16="http://schemas.microsoft.com/office/drawing/2014/main" id="{C324D045-A61B-FD48-95BA-DA7DE58E2FB2}"/>
              </a:ext>
            </a:extLst>
          </p:cNvPr>
          <p:cNvSpPr>
            <a:spLocks noGrp="1"/>
          </p:cNvSpPr>
          <p:nvPr>
            <p:ph type="title"/>
          </p:nvPr>
        </p:nvSpPr>
        <p:spPr>
          <a:xfrm>
            <a:off x="376814" y="317502"/>
            <a:ext cx="475398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9" name="Text Placeholder 11">
            <a:extLst>
              <a:ext uri="{FF2B5EF4-FFF2-40B4-BE49-F238E27FC236}">
                <a16:creationId xmlns:a16="http://schemas.microsoft.com/office/drawing/2014/main" id="{6ACEDFF5-3805-5E41-AC33-B6FA74B949E9}"/>
              </a:ext>
            </a:extLst>
          </p:cNvPr>
          <p:cNvSpPr>
            <a:spLocks noGrp="1"/>
          </p:cNvSpPr>
          <p:nvPr>
            <p:ph type="body" sz="quarter" idx="14"/>
          </p:nvPr>
        </p:nvSpPr>
        <p:spPr>
          <a:xfrm>
            <a:off x="376814" y="1523655"/>
            <a:ext cx="3955343" cy="3056465"/>
          </a:xfrm>
          <a:prstGeom prst="rect">
            <a:avLst/>
          </a:prstGeom>
        </p:spPr>
        <p:txBody>
          <a:bodyPr vert="horz"/>
          <a:lstStyle>
            <a:lvl1pPr marL="0" indent="0">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a:extLst>
              <a:ext uri="{FF2B5EF4-FFF2-40B4-BE49-F238E27FC236}">
                <a16:creationId xmlns:a16="http://schemas.microsoft.com/office/drawing/2014/main" id="{41D7CB70-F73D-2844-84C7-7402CC262BBA}"/>
              </a:ext>
            </a:extLst>
          </p:cNvPr>
          <p:cNvSpPr>
            <a:spLocks noGrp="1"/>
          </p:cNvSpPr>
          <p:nvPr>
            <p:ph type="body" sz="quarter" idx="12" hasCustomPrompt="1"/>
          </p:nvPr>
        </p:nvSpPr>
        <p:spPr>
          <a:xfrm>
            <a:off x="376816" y="686555"/>
            <a:ext cx="4753986"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pic>
        <p:nvPicPr>
          <p:cNvPr id="7" name="Picture 6">
            <a:extLst>
              <a:ext uri="{FF2B5EF4-FFF2-40B4-BE49-F238E27FC236}">
                <a16:creationId xmlns:a16="http://schemas.microsoft.com/office/drawing/2014/main" id="{BC9D40DB-DF31-40B2-9748-A17B1B965DF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8062584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 Photo Grid">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6123778"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4" name="Picture Placeholder 2"/>
          <p:cNvSpPr>
            <a:spLocks noGrp="1"/>
          </p:cNvSpPr>
          <p:nvPr>
            <p:ph type="pic" sz="quarter" idx="12" hasCustomPrompt="1"/>
          </p:nvPr>
        </p:nvSpPr>
        <p:spPr>
          <a:xfrm>
            <a:off x="0" y="0"/>
            <a:ext cx="302022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5" name="Picture Placeholder 2"/>
          <p:cNvSpPr>
            <a:spLocks noGrp="1"/>
          </p:cNvSpPr>
          <p:nvPr>
            <p:ph type="pic" sz="quarter" idx="13" hasCustomPrompt="1"/>
          </p:nvPr>
        </p:nvSpPr>
        <p:spPr>
          <a:xfrm>
            <a:off x="3061889" y="0"/>
            <a:ext cx="3020222"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Picture Placeholder 2"/>
          <p:cNvSpPr>
            <a:spLocks noGrp="1"/>
          </p:cNvSpPr>
          <p:nvPr>
            <p:ph type="pic" sz="quarter" idx="14" hasCustomPrompt="1"/>
          </p:nvPr>
        </p:nvSpPr>
        <p:spPr>
          <a:xfrm>
            <a:off x="3061889" y="2616327"/>
            <a:ext cx="3020222" cy="2527173"/>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2306063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3B00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1646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 Photo Grid Lef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4" name="Picture Placeholder 2"/>
          <p:cNvSpPr>
            <a:spLocks noGrp="1"/>
          </p:cNvSpPr>
          <p:nvPr>
            <p:ph type="pic" sz="quarter" idx="11" hasCustomPrompt="1"/>
          </p:nvPr>
        </p:nvSpPr>
        <p:spPr>
          <a:xfrm>
            <a:off x="4572003"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5" name="Picture Placeholder 2"/>
          <p:cNvSpPr>
            <a:spLocks noGrp="1"/>
          </p:cNvSpPr>
          <p:nvPr>
            <p:ph type="pic" sz="quarter" idx="12" hasCustomPrompt="1"/>
          </p:nvPr>
        </p:nvSpPr>
        <p:spPr>
          <a:xfrm>
            <a:off x="4572003"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5482370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Photo Grid Righ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572003" y="0"/>
            <a:ext cx="4571997" cy="514350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4" name="Picture Placeholder 2"/>
          <p:cNvSpPr>
            <a:spLocks noGrp="1"/>
          </p:cNvSpPr>
          <p:nvPr>
            <p:ph type="pic" sz="quarter" idx="11" hasCustomPrompt="1"/>
          </p:nvPr>
        </p:nvSpPr>
        <p:spPr>
          <a:xfrm>
            <a:off x="0" y="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5" name="Picture Placeholder 2"/>
          <p:cNvSpPr>
            <a:spLocks noGrp="1"/>
          </p:cNvSpPr>
          <p:nvPr>
            <p:ph type="pic" sz="quarter" idx="12" hasCustomPrompt="1"/>
          </p:nvPr>
        </p:nvSpPr>
        <p:spPr>
          <a:xfrm>
            <a:off x="0" y="2571750"/>
            <a:ext cx="4571995" cy="2571750"/>
          </a:xfrm>
          <a:prstGeom prst="rect">
            <a:avLst/>
          </a:prstGeom>
          <a:solidFill>
            <a:srgbClr val="F1F1F2"/>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Tree>
    <p:extLst>
      <p:ext uri="{BB962C8B-B14F-4D97-AF65-F5344CB8AC3E}">
        <p14:creationId xmlns:p14="http://schemas.microsoft.com/office/powerpoint/2010/main" val="23901639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roject Breakdown">
    <p:spTree>
      <p:nvGrpSpPr>
        <p:cNvPr id="1" name=""/>
        <p:cNvGrpSpPr/>
        <p:nvPr/>
      </p:nvGrpSpPr>
      <p:grpSpPr>
        <a:xfrm>
          <a:off x="0" y="0"/>
          <a:ext cx="0" cy="0"/>
          <a:chOff x="0" y="0"/>
          <a:chExt cx="0" cy="0"/>
        </a:xfrm>
      </p:grpSpPr>
      <p:sp>
        <p:nvSpPr>
          <p:cNvPr id="3" name="Picture Placeholder 2"/>
          <p:cNvSpPr>
            <a:spLocks noGrp="1"/>
          </p:cNvSpPr>
          <p:nvPr>
            <p:ph type="pic" sz="quarter" idx="40" hasCustomPrompt="1"/>
          </p:nvPr>
        </p:nvSpPr>
        <p:spPr>
          <a:xfrm>
            <a:off x="18288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4" name="Picture Placeholder 2"/>
          <p:cNvSpPr>
            <a:spLocks noGrp="1"/>
          </p:cNvSpPr>
          <p:nvPr>
            <p:ph type="pic" sz="quarter" idx="41" hasCustomPrompt="1"/>
          </p:nvPr>
        </p:nvSpPr>
        <p:spPr>
          <a:xfrm>
            <a:off x="36576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5" name="Picture Placeholder 2"/>
          <p:cNvSpPr>
            <a:spLocks noGrp="1"/>
          </p:cNvSpPr>
          <p:nvPr>
            <p:ph type="pic" sz="quarter" idx="43" hasCustomPrompt="1"/>
          </p:nvPr>
        </p:nvSpPr>
        <p:spPr>
          <a:xfrm>
            <a:off x="7315200"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Picture Placeholder 2"/>
          <p:cNvSpPr>
            <a:spLocks noGrp="1"/>
          </p:cNvSpPr>
          <p:nvPr>
            <p:ph type="pic" sz="quarter" idx="44" hasCustomPrompt="1"/>
          </p:nvPr>
        </p:nvSpPr>
        <p:spPr>
          <a:xfrm>
            <a:off x="365760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Picture Placeholder 2"/>
          <p:cNvSpPr>
            <a:spLocks noGrp="1"/>
          </p:cNvSpPr>
          <p:nvPr>
            <p:ph type="pic" sz="quarter" idx="45" hasCustomPrompt="1"/>
          </p:nvPr>
        </p:nvSpPr>
        <p:spPr>
          <a:xfrm>
            <a:off x="5486399" y="1486852"/>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Picture Placeholder 2"/>
          <p:cNvSpPr>
            <a:spLocks noGrp="1"/>
          </p:cNvSpPr>
          <p:nvPr>
            <p:ph type="pic" sz="quarter" idx="46" hasCustomPrompt="1"/>
          </p:nvPr>
        </p:nvSpPr>
        <p:spPr>
          <a:xfrm>
            <a:off x="0" y="3315176"/>
            <a:ext cx="1828800" cy="1828324"/>
          </a:xfrm>
          <a:prstGeom prst="rect">
            <a:avLst/>
          </a:prstGeom>
          <a:solidFill>
            <a:schemeClr val="bg1">
              <a:lumMod val="95000"/>
            </a:schemeClr>
          </a:solidFill>
        </p:spPr>
        <p:txBody>
          <a:bodyPr>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1" name="Title 1">
            <a:extLst>
              <a:ext uri="{FF2B5EF4-FFF2-40B4-BE49-F238E27FC236}">
                <a16:creationId xmlns:a16="http://schemas.microsoft.com/office/drawing/2014/main" id="{CECB22C8-3B8A-6742-A55E-08049859D47D}"/>
              </a:ext>
            </a:extLst>
          </p:cNvPr>
          <p:cNvSpPr>
            <a:spLocks noGrp="1"/>
          </p:cNvSpPr>
          <p:nvPr>
            <p:ph type="title"/>
          </p:nvPr>
        </p:nvSpPr>
        <p:spPr>
          <a:xfrm>
            <a:off x="376813" y="317502"/>
            <a:ext cx="8414918" cy="369054"/>
          </a:xfrm>
          <a:prstGeom prst="rect">
            <a:avLst/>
          </a:prstGeom>
        </p:spPr>
        <p:txBody>
          <a:bodyPr/>
          <a:lstStyle>
            <a:lvl1pPr>
              <a:defRPr sz="2400" b="1" i="0">
                <a:solidFill>
                  <a:schemeClr val="accent1"/>
                </a:solidFill>
                <a:latin typeface="+mj-lt"/>
                <a:cs typeface="Arial" panose="020B0604020202020204" pitchFamily="34" charset="0"/>
              </a:defRPr>
            </a:lvl1pPr>
          </a:lstStyle>
          <a:p>
            <a:r>
              <a:rPr lang="en-US"/>
              <a:t>Click to edit Master title style</a:t>
            </a:r>
          </a:p>
        </p:txBody>
      </p:sp>
      <p:sp>
        <p:nvSpPr>
          <p:cNvPr id="14" name="Text Placeholder 15">
            <a:extLst>
              <a:ext uri="{FF2B5EF4-FFF2-40B4-BE49-F238E27FC236}">
                <a16:creationId xmlns:a16="http://schemas.microsoft.com/office/drawing/2014/main" id="{0FC01F69-5AA8-C84C-AB28-D43200AC8013}"/>
              </a:ext>
            </a:extLst>
          </p:cNvPr>
          <p:cNvSpPr>
            <a:spLocks noGrp="1"/>
          </p:cNvSpPr>
          <p:nvPr>
            <p:ph type="body" sz="quarter" idx="12" hasCustomPrompt="1"/>
          </p:nvPr>
        </p:nvSpPr>
        <p:spPr>
          <a:xfrm>
            <a:off x="376816" y="686555"/>
            <a:ext cx="8414914" cy="287322"/>
          </a:xfrm>
          <a:prstGeom prst="rect">
            <a:avLst/>
          </a:prstGeom>
        </p:spPr>
        <p:txBody>
          <a:bodyPr vert="horz"/>
          <a:lstStyle>
            <a:lvl1pPr marL="0" indent="0">
              <a:buFontTx/>
              <a:buNone/>
              <a:defRPr sz="17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40910412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ortfolio Right">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4102772"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8" name="Picture Placeholder 2">
            <a:extLst>
              <a:ext uri="{FF2B5EF4-FFF2-40B4-BE49-F238E27FC236}">
                <a16:creationId xmlns:a16="http://schemas.microsoft.com/office/drawing/2014/main" id="{7A31A5E3-A964-3B44-9AC9-04205CADCF32}"/>
              </a:ext>
            </a:extLst>
          </p:cNvPr>
          <p:cNvSpPr>
            <a:spLocks noGrp="1"/>
          </p:cNvSpPr>
          <p:nvPr>
            <p:ph type="pic" sz="quarter" idx="16" hasCustomPrompt="1"/>
          </p:nvPr>
        </p:nvSpPr>
        <p:spPr>
          <a:xfrm>
            <a:off x="0"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1AA6F61D-5430-7B42-8C68-6CAF81910EB3}"/>
              </a:ext>
            </a:extLst>
          </p:cNvPr>
          <p:cNvSpPr>
            <a:spLocks noGrp="1"/>
          </p:cNvSpPr>
          <p:nvPr>
            <p:ph type="title"/>
          </p:nvPr>
        </p:nvSpPr>
        <p:spPr>
          <a:xfrm>
            <a:off x="4315931"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877C9661-554A-3943-8BF1-A91581535B75}"/>
              </a:ext>
            </a:extLst>
          </p:cNvPr>
          <p:cNvSpPr>
            <a:spLocks noGrp="1"/>
          </p:cNvSpPr>
          <p:nvPr>
            <p:ph type="body" sz="quarter" idx="14"/>
          </p:nvPr>
        </p:nvSpPr>
        <p:spPr>
          <a:xfrm>
            <a:off x="4315931"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5">
            <a:extLst>
              <a:ext uri="{FF2B5EF4-FFF2-40B4-BE49-F238E27FC236}">
                <a16:creationId xmlns:a16="http://schemas.microsoft.com/office/drawing/2014/main" id="{1A4B6C83-9DC8-9D46-80A1-4112BCCF59EA}"/>
              </a:ext>
            </a:extLst>
          </p:cNvPr>
          <p:cNvSpPr>
            <a:spLocks noGrp="1"/>
          </p:cNvSpPr>
          <p:nvPr>
            <p:ph type="body" sz="quarter" idx="12" hasCustomPrompt="1"/>
          </p:nvPr>
        </p:nvSpPr>
        <p:spPr>
          <a:xfrm>
            <a:off x="4315933"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3374632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ortfolio Left">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5041228" y="0"/>
            <a:ext cx="4102772" cy="514350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6" name="Picture Placeholder 2"/>
          <p:cNvSpPr>
            <a:spLocks noGrp="1"/>
          </p:cNvSpPr>
          <p:nvPr>
            <p:ph type="pic" sz="quarter" idx="13" hasCustomPrompt="1"/>
          </p:nvPr>
        </p:nvSpPr>
        <p:spPr>
          <a:xfrm>
            <a:off x="0" y="0"/>
            <a:ext cx="504122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3" name="Title 1">
            <a:extLst>
              <a:ext uri="{FF2B5EF4-FFF2-40B4-BE49-F238E27FC236}">
                <a16:creationId xmlns:a16="http://schemas.microsoft.com/office/drawing/2014/main" id="{80DBAAA3-D8CE-BD43-972D-79F2522463AC}"/>
              </a:ext>
            </a:extLst>
          </p:cNvPr>
          <p:cNvSpPr>
            <a:spLocks noGrp="1"/>
          </p:cNvSpPr>
          <p:nvPr>
            <p:ph type="title"/>
          </p:nvPr>
        </p:nvSpPr>
        <p:spPr>
          <a:xfrm>
            <a:off x="211923" y="2828838"/>
            <a:ext cx="4614910"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14" name="Text Placeholder 11">
            <a:extLst>
              <a:ext uri="{FF2B5EF4-FFF2-40B4-BE49-F238E27FC236}">
                <a16:creationId xmlns:a16="http://schemas.microsoft.com/office/drawing/2014/main" id="{FF2C816A-6EAC-0C42-9DA5-4E2993A59813}"/>
              </a:ext>
            </a:extLst>
          </p:cNvPr>
          <p:cNvSpPr>
            <a:spLocks noGrp="1"/>
          </p:cNvSpPr>
          <p:nvPr>
            <p:ph type="body" sz="quarter" idx="14"/>
          </p:nvPr>
        </p:nvSpPr>
        <p:spPr>
          <a:xfrm>
            <a:off x="211923" y="3615268"/>
            <a:ext cx="4614908"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a:extLst>
              <a:ext uri="{FF2B5EF4-FFF2-40B4-BE49-F238E27FC236}">
                <a16:creationId xmlns:a16="http://schemas.microsoft.com/office/drawing/2014/main" id="{D4284B74-37DF-014E-A638-072E16337364}"/>
              </a:ext>
            </a:extLst>
          </p:cNvPr>
          <p:cNvSpPr>
            <a:spLocks noGrp="1"/>
          </p:cNvSpPr>
          <p:nvPr>
            <p:ph type="body" sz="quarter" idx="12" hasCustomPrompt="1"/>
          </p:nvPr>
        </p:nvSpPr>
        <p:spPr>
          <a:xfrm>
            <a:off x="211925" y="3197891"/>
            <a:ext cx="4614908"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7789110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ouble Feature Photo Top">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43644058-E66A-DA48-99D7-8F69AFD3A0C5}"/>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1028A52A-E824-CD44-B41A-34C248D65C31}"/>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3F25C30E-CC37-BE49-BB25-6C5C408B17CB}"/>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
        <p:nvSpPr>
          <p:cNvPr id="13" name="Text Placeholder 11">
            <a:extLst>
              <a:ext uri="{FF2B5EF4-FFF2-40B4-BE49-F238E27FC236}">
                <a16:creationId xmlns:a16="http://schemas.microsoft.com/office/drawing/2014/main" id="{12DC12A8-D1BB-F64D-9F7F-B29F79A6D17E}"/>
              </a:ext>
            </a:extLst>
          </p:cNvPr>
          <p:cNvSpPr>
            <a:spLocks noGrp="1"/>
          </p:cNvSpPr>
          <p:nvPr>
            <p:ph type="body" sz="quarter" idx="19"/>
          </p:nvPr>
        </p:nvSpPr>
        <p:spPr>
          <a:xfrm>
            <a:off x="4746447"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307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ouble Feature Photo Mixed">
    <p:spTree>
      <p:nvGrpSpPr>
        <p:cNvPr id="1" name=""/>
        <p:cNvGrpSpPr/>
        <p:nvPr/>
      </p:nvGrpSpPr>
      <p:grpSpPr>
        <a:xfrm>
          <a:off x="0" y="0"/>
          <a:ext cx="0" cy="0"/>
          <a:chOff x="0" y="0"/>
          <a:chExt cx="0" cy="0"/>
        </a:xfrm>
      </p:grpSpPr>
      <p:sp>
        <p:nvSpPr>
          <p:cNvPr id="6" name="Picture Placeholder 2"/>
          <p:cNvSpPr>
            <a:spLocks noGrp="1"/>
          </p:cNvSpPr>
          <p:nvPr>
            <p:ph type="pic" sz="quarter" idx="13" hasCustomPrompt="1"/>
          </p:nvPr>
        </p:nvSpPr>
        <p:spPr>
          <a:xfrm>
            <a:off x="1" y="0"/>
            <a:ext cx="4571999"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15" name="Picture Placeholder 2">
            <a:extLst>
              <a:ext uri="{FF2B5EF4-FFF2-40B4-BE49-F238E27FC236}">
                <a16:creationId xmlns:a16="http://schemas.microsoft.com/office/drawing/2014/main" id="{8ABE3D4B-DCFB-A94E-B680-17DE0CD25DAC}"/>
              </a:ext>
            </a:extLst>
          </p:cNvPr>
          <p:cNvSpPr>
            <a:spLocks noGrp="1"/>
          </p:cNvSpPr>
          <p:nvPr>
            <p:ph type="pic" sz="quarter" idx="18" hasCustomPrompt="1"/>
          </p:nvPr>
        </p:nvSpPr>
        <p:spPr>
          <a:xfrm>
            <a:off x="4572002" y="2571750"/>
            <a:ext cx="4571998" cy="2571750"/>
          </a:xfrm>
          <a:prstGeom prst="rect">
            <a:avLst/>
          </a:prstGeom>
          <a:solidFill>
            <a:schemeClr val="bg1">
              <a:lumMod val="95000"/>
            </a:schemeClr>
          </a:solidFill>
        </p:spPr>
        <p:txBody>
          <a:bodyPr rtlCol="0">
            <a:normAutofit/>
          </a:bodyPr>
          <a:lstStyle>
            <a:lvl1pPr marL="0" indent="0">
              <a:buNone/>
              <a:defRPr sz="1000" b="0" i="0">
                <a:latin typeface="+mn-lt"/>
                <a:ea typeface="Open Sans Light" panose="020B0306030504020204" pitchFamily="34" charset="0"/>
                <a:cs typeface="Arial" panose="020B0604020202020204" pitchFamily="34" charset="0"/>
              </a:defRPr>
            </a:lvl1pPr>
          </a:lstStyle>
          <a:p>
            <a:pPr lvl="0"/>
            <a:r>
              <a:rPr lang="en-US" noProof="0"/>
              <a:t>Click Icon to Add Photo.</a:t>
            </a:r>
          </a:p>
          <a:p>
            <a:pPr lvl="0"/>
            <a:r>
              <a:rPr lang="en-US" noProof="0"/>
              <a:t>Or Drag and Drop Here.</a:t>
            </a:r>
          </a:p>
        </p:txBody>
      </p:sp>
      <p:sp>
        <p:nvSpPr>
          <p:cNvPr id="7" name="Title 1">
            <a:extLst>
              <a:ext uri="{FF2B5EF4-FFF2-40B4-BE49-F238E27FC236}">
                <a16:creationId xmlns:a16="http://schemas.microsoft.com/office/drawing/2014/main" id="{3BFC3581-7678-8248-B61E-D867796E7418}"/>
              </a:ext>
            </a:extLst>
          </p:cNvPr>
          <p:cNvSpPr>
            <a:spLocks noGrp="1"/>
          </p:cNvSpPr>
          <p:nvPr>
            <p:ph type="title"/>
          </p:nvPr>
        </p:nvSpPr>
        <p:spPr>
          <a:xfrm>
            <a:off x="211923" y="2828838"/>
            <a:ext cx="4165207" cy="369054"/>
          </a:xfrm>
          <a:prstGeom prst="rect">
            <a:avLst/>
          </a:prstGeom>
        </p:spPr>
        <p:txBody>
          <a:bodyPr/>
          <a:lstStyle>
            <a:lvl1pPr algn="ctr">
              <a:defRPr sz="2200" b="1" i="0">
                <a:solidFill>
                  <a:schemeClr val="accent1"/>
                </a:solidFill>
                <a:latin typeface="+mj-lt"/>
                <a:cs typeface="Arial" panose="020B0604020202020204"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913DF40-CCCC-2D4A-B2FE-A4B223B1961C}"/>
              </a:ext>
            </a:extLst>
          </p:cNvPr>
          <p:cNvSpPr>
            <a:spLocks noGrp="1"/>
          </p:cNvSpPr>
          <p:nvPr>
            <p:ph type="body" sz="quarter" idx="14"/>
          </p:nvPr>
        </p:nvSpPr>
        <p:spPr>
          <a:xfrm>
            <a:off x="211923" y="3615268"/>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a:extLst>
              <a:ext uri="{FF2B5EF4-FFF2-40B4-BE49-F238E27FC236}">
                <a16:creationId xmlns:a16="http://schemas.microsoft.com/office/drawing/2014/main" id="{A3E9234A-8900-9747-A1C2-56CB9495DC21}"/>
              </a:ext>
            </a:extLst>
          </p:cNvPr>
          <p:cNvSpPr>
            <a:spLocks noGrp="1"/>
          </p:cNvSpPr>
          <p:nvPr>
            <p:ph type="body" sz="quarter" idx="12" hasCustomPrompt="1"/>
          </p:nvPr>
        </p:nvSpPr>
        <p:spPr>
          <a:xfrm>
            <a:off x="211925" y="3197891"/>
            <a:ext cx="4165205" cy="287322"/>
          </a:xfrm>
          <a:prstGeom prst="rect">
            <a:avLst/>
          </a:prstGeom>
        </p:spPr>
        <p:txBody>
          <a:bodyPr vert="horz"/>
          <a:lstStyle>
            <a:lvl1pPr marL="0" indent="0" algn="ctr">
              <a:buFontTx/>
              <a:buNone/>
              <a:defRPr sz="1500" b="0" i="0">
                <a:solidFill>
                  <a:schemeClr val="tx2"/>
                </a:solidFill>
                <a:latin typeface="+mn-lt"/>
                <a:cs typeface="Arial" panose="020B0604020202020204" pitchFamily="34" charset="0"/>
              </a:defRPr>
            </a:lvl1pPr>
          </a:lstStyle>
          <a:p>
            <a:pPr lvl="0"/>
            <a:r>
              <a:rPr lang="en-US"/>
              <a:t>Subhead</a:t>
            </a:r>
          </a:p>
        </p:txBody>
      </p:sp>
      <p:sp>
        <p:nvSpPr>
          <p:cNvPr id="12" name="Text Placeholder 11">
            <a:extLst>
              <a:ext uri="{FF2B5EF4-FFF2-40B4-BE49-F238E27FC236}">
                <a16:creationId xmlns:a16="http://schemas.microsoft.com/office/drawing/2014/main" id="{BDDC1232-0624-E640-A59B-E5F40349A574}"/>
              </a:ext>
            </a:extLst>
          </p:cNvPr>
          <p:cNvSpPr>
            <a:spLocks noGrp="1"/>
          </p:cNvSpPr>
          <p:nvPr>
            <p:ph type="body" sz="quarter" idx="19"/>
          </p:nvPr>
        </p:nvSpPr>
        <p:spPr>
          <a:xfrm>
            <a:off x="4783922" y="1089424"/>
            <a:ext cx="4165205" cy="1436418"/>
          </a:xfrm>
          <a:prstGeom prst="rect">
            <a:avLst/>
          </a:prstGeom>
        </p:spPr>
        <p:txBody>
          <a:bodyPr vert="horz"/>
          <a:lstStyle>
            <a:lvl1pPr marL="0" indent="0" algn="ctr">
              <a:spcBef>
                <a:spcPts val="0"/>
              </a:spcBef>
              <a:spcAft>
                <a:spcPts val="500"/>
              </a:spcAft>
              <a:buFontTx/>
              <a:buNone/>
              <a:defRPr sz="12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ctr">
              <a:spcBef>
                <a:spcPts val="0"/>
              </a:spcBef>
              <a:spcAft>
                <a:spcPts val="500"/>
              </a:spcAft>
              <a:buClr>
                <a:schemeClr val="accent1"/>
              </a:buClr>
              <a:buSzPct val="90000"/>
              <a:buFont typeface="Zapf Dingbats"/>
              <a:buChar char="❯"/>
              <a:defRPr sz="12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ctr">
              <a:spcBef>
                <a:spcPts val="0"/>
              </a:spcBef>
              <a:spcAft>
                <a:spcPts val="500"/>
              </a:spcAft>
              <a:buClr>
                <a:schemeClr val="accent1"/>
              </a:buClr>
              <a:buSzPct val="120000"/>
              <a:buFont typeface="System Font Regular"/>
              <a:buChar char="▸"/>
              <a:defRPr sz="12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ctr">
              <a:spcBef>
                <a:spcPts val="0"/>
              </a:spcBef>
              <a:spcAft>
                <a:spcPts val="500"/>
              </a:spcAft>
              <a:buClr>
                <a:schemeClr val="accent1"/>
              </a:buClr>
              <a:buSzPct val="120000"/>
              <a:buFont typeface="Arial" panose="020B0604020202020204" pitchFamily="34" charset="0"/>
              <a:buChar char="•"/>
              <a:defRPr sz="1200" b="0" i="0" kern="1200" baseline="0">
                <a:solidFill>
                  <a:schemeClr val="tx2"/>
                </a:solidFill>
                <a:latin typeface="+mn-lt"/>
                <a:ea typeface="Open Sans Light" panose="020B0306030504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0DA26C1-F954-430B-909F-C4A0072C14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extLst>
      <p:ext uri="{BB962C8B-B14F-4D97-AF65-F5344CB8AC3E}">
        <p14:creationId xmlns:p14="http://schemas.microsoft.com/office/powerpoint/2010/main" val="41670839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879435"/>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350B4C-6ADC-435E-B46D-5A038F335E2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35409" y="0"/>
            <a:ext cx="1308591" cy="897681"/>
          </a:xfrm>
          <a:prstGeom prst="rect">
            <a:avLst/>
          </a:prstGeom>
        </p:spPr>
      </p:pic>
    </p:spTree>
    <p:custDataLst>
      <p:tags r:id="rId1"/>
    </p:custDataLst>
    <p:extLst>
      <p:ext uri="{BB962C8B-B14F-4D97-AF65-F5344CB8AC3E}">
        <p14:creationId xmlns:p14="http://schemas.microsoft.com/office/powerpoint/2010/main" val="808960965"/>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ight Grey">
    <p:bg>
      <p:bgPr>
        <a:solidFill>
          <a:srgbClr val="E8E8E9"/>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07256424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213.xml"/><Relationship Id="rId21" Type="http://schemas.openxmlformats.org/officeDocument/2006/relationships/slideLayout" Target="../slideLayouts/slideLayout117.xml"/><Relationship Id="rId42" Type="http://schemas.openxmlformats.org/officeDocument/2006/relationships/slideLayout" Target="../slideLayouts/slideLayout138.xml"/><Relationship Id="rId63" Type="http://schemas.openxmlformats.org/officeDocument/2006/relationships/slideLayout" Target="../slideLayouts/slideLayout159.xml"/><Relationship Id="rId84" Type="http://schemas.openxmlformats.org/officeDocument/2006/relationships/slideLayout" Target="../slideLayouts/slideLayout180.xml"/><Relationship Id="rId138" Type="http://schemas.openxmlformats.org/officeDocument/2006/relationships/slideLayout" Target="../slideLayouts/slideLayout234.xml"/><Relationship Id="rId159" Type="http://schemas.openxmlformats.org/officeDocument/2006/relationships/slideLayout" Target="../slideLayouts/slideLayout255.xml"/><Relationship Id="rId107" Type="http://schemas.openxmlformats.org/officeDocument/2006/relationships/slideLayout" Target="../slideLayouts/slideLayout203.xml"/><Relationship Id="rId11" Type="http://schemas.openxmlformats.org/officeDocument/2006/relationships/slideLayout" Target="../slideLayouts/slideLayout107.xml"/><Relationship Id="rId32" Type="http://schemas.openxmlformats.org/officeDocument/2006/relationships/slideLayout" Target="../slideLayouts/slideLayout128.xml"/><Relationship Id="rId53" Type="http://schemas.openxmlformats.org/officeDocument/2006/relationships/slideLayout" Target="../slideLayouts/slideLayout149.xml"/><Relationship Id="rId74" Type="http://schemas.openxmlformats.org/officeDocument/2006/relationships/slideLayout" Target="../slideLayouts/slideLayout170.xml"/><Relationship Id="rId128" Type="http://schemas.openxmlformats.org/officeDocument/2006/relationships/slideLayout" Target="../slideLayouts/slideLayout224.xml"/><Relationship Id="rId149" Type="http://schemas.openxmlformats.org/officeDocument/2006/relationships/slideLayout" Target="../slideLayouts/slideLayout245.xml"/><Relationship Id="rId5" Type="http://schemas.openxmlformats.org/officeDocument/2006/relationships/slideLayout" Target="../slideLayouts/slideLayout101.xml"/><Relationship Id="rId95" Type="http://schemas.openxmlformats.org/officeDocument/2006/relationships/slideLayout" Target="../slideLayouts/slideLayout191.xml"/><Relationship Id="rId160" Type="http://schemas.openxmlformats.org/officeDocument/2006/relationships/slideLayout" Target="../slideLayouts/slideLayout256.xml"/><Relationship Id="rId22" Type="http://schemas.openxmlformats.org/officeDocument/2006/relationships/slideLayout" Target="../slideLayouts/slideLayout118.xml"/><Relationship Id="rId43" Type="http://schemas.openxmlformats.org/officeDocument/2006/relationships/slideLayout" Target="../slideLayouts/slideLayout139.xml"/><Relationship Id="rId64" Type="http://schemas.openxmlformats.org/officeDocument/2006/relationships/slideLayout" Target="../slideLayouts/slideLayout160.xml"/><Relationship Id="rId118" Type="http://schemas.openxmlformats.org/officeDocument/2006/relationships/slideLayout" Target="../slideLayouts/slideLayout214.xml"/><Relationship Id="rId139" Type="http://schemas.openxmlformats.org/officeDocument/2006/relationships/slideLayout" Target="../slideLayouts/slideLayout235.xml"/><Relationship Id="rId85" Type="http://schemas.openxmlformats.org/officeDocument/2006/relationships/slideLayout" Target="../slideLayouts/slideLayout181.xml"/><Relationship Id="rId150" Type="http://schemas.openxmlformats.org/officeDocument/2006/relationships/slideLayout" Target="../slideLayouts/slideLayout246.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33" Type="http://schemas.openxmlformats.org/officeDocument/2006/relationships/slideLayout" Target="../slideLayouts/slideLayout129.xml"/><Relationship Id="rId38" Type="http://schemas.openxmlformats.org/officeDocument/2006/relationships/slideLayout" Target="../slideLayouts/slideLayout134.xml"/><Relationship Id="rId59" Type="http://schemas.openxmlformats.org/officeDocument/2006/relationships/slideLayout" Target="../slideLayouts/slideLayout155.xml"/><Relationship Id="rId103" Type="http://schemas.openxmlformats.org/officeDocument/2006/relationships/slideLayout" Target="../slideLayouts/slideLayout199.xml"/><Relationship Id="rId108" Type="http://schemas.openxmlformats.org/officeDocument/2006/relationships/slideLayout" Target="../slideLayouts/slideLayout204.xml"/><Relationship Id="rId124" Type="http://schemas.openxmlformats.org/officeDocument/2006/relationships/slideLayout" Target="../slideLayouts/slideLayout220.xml"/><Relationship Id="rId129" Type="http://schemas.openxmlformats.org/officeDocument/2006/relationships/slideLayout" Target="../slideLayouts/slideLayout225.xml"/><Relationship Id="rId54" Type="http://schemas.openxmlformats.org/officeDocument/2006/relationships/slideLayout" Target="../slideLayouts/slideLayout150.xml"/><Relationship Id="rId70" Type="http://schemas.openxmlformats.org/officeDocument/2006/relationships/slideLayout" Target="../slideLayouts/slideLayout166.xml"/><Relationship Id="rId75" Type="http://schemas.openxmlformats.org/officeDocument/2006/relationships/slideLayout" Target="../slideLayouts/slideLayout171.xml"/><Relationship Id="rId91" Type="http://schemas.openxmlformats.org/officeDocument/2006/relationships/slideLayout" Target="../slideLayouts/slideLayout187.xml"/><Relationship Id="rId96" Type="http://schemas.openxmlformats.org/officeDocument/2006/relationships/slideLayout" Target="../slideLayouts/slideLayout192.xml"/><Relationship Id="rId140" Type="http://schemas.openxmlformats.org/officeDocument/2006/relationships/slideLayout" Target="../slideLayouts/slideLayout236.xml"/><Relationship Id="rId145" Type="http://schemas.openxmlformats.org/officeDocument/2006/relationships/slideLayout" Target="../slideLayouts/slideLayout241.xml"/><Relationship Id="rId161" Type="http://schemas.openxmlformats.org/officeDocument/2006/relationships/theme" Target="../theme/theme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49" Type="http://schemas.openxmlformats.org/officeDocument/2006/relationships/slideLayout" Target="../slideLayouts/slideLayout145.xml"/><Relationship Id="rId114" Type="http://schemas.openxmlformats.org/officeDocument/2006/relationships/slideLayout" Target="../slideLayouts/slideLayout210.xml"/><Relationship Id="rId119" Type="http://schemas.openxmlformats.org/officeDocument/2006/relationships/slideLayout" Target="../slideLayouts/slideLayout215.xml"/><Relationship Id="rId44" Type="http://schemas.openxmlformats.org/officeDocument/2006/relationships/slideLayout" Target="../slideLayouts/slideLayout140.xml"/><Relationship Id="rId60" Type="http://schemas.openxmlformats.org/officeDocument/2006/relationships/slideLayout" Target="../slideLayouts/slideLayout156.xml"/><Relationship Id="rId65" Type="http://schemas.openxmlformats.org/officeDocument/2006/relationships/slideLayout" Target="../slideLayouts/slideLayout161.xml"/><Relationship Id="rId81" Type="http://schemas.openxmlformats.org/officeDocument/2006/relationships/slideLayout" Target="../slideLayouts/slideLayout177.xml"/><Relationship Id="rId86" Type="http://schemas.openxmlformats.org/officeDocument/2006/relationships/slideLayout" Target="../slideLayouts/slideLayout182.xml"/><Relationship Id="rId130" Type="http://schemas.openxmlformats.org/officeDocument/2006/relationships/slideLayout" Target="../slideLayouts/slideLayout226.xml"/><Relationship Id="rId135" Type="http://schemas.openxmlformats.org/officeDocument/2006/relationships/slideLayout" Target="../slideLayouts/slideLayout231.xml"/><Relationship Id="rId151" Type="http://schemas.openxmlformats.org/officeDocument/2006/relationships/slideLayout" Target="../slideLayouts/slideLayout247.xml"/><Relationship Id="rId156" Type="http://schemas.openxmlformats.org/officeDocument/2006/relationships/slideLayout" Target="../slideLayouts/slideLayout252.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9" Type="http://schemas.openxmlformats.org/officeDocument/2006/relationships/slideLayout" Target="../slideLayouts/slideLayout135.xml"/><Relationship Id="rId109" Type="http://schemas.openxmlformats.org/officeDocument/2006/relationships/slideLayout" Target="../slideLayouts/slideLayout205.xml"/><Relationship Id="rId34" Type="http://schemas.openxmlformats.org/officeDocument/2006/relationships/slideLayout" Target="../slideLayouts/slideLayout130.xml"/><Relationship Id="rId50" Type="http://schemas.openxmlformats.org/officeDocument/2006/relationships/slideLayout" Target="../slideLayouts/slideLayout146.xml"/><Relationship Id="rId55" Type="http://schemas.openxmlformats.org/officeDocument/2006/relationships/slideLayout" Target="../slideLayouts/slideLayout151.xml"/><Relationship Id="rId76" Type="http://schemas.openxmlformats.org/officeDocument/2006/relationships/slideLayout" Target="../slideLayouts/slideLayout172.xml"/><Relationship Id="rId97" Type="http://schemas.openxmlformats.org/officeDocument/2006/relationships/slideLayout" Target="../slideLayouts/slideLayout193.xml"/><Relationship Id="rId104" Type="http://schemas.openxmlformats.org/officeDocument/2006/relationships/slideLayout" Target="../slideLayouts/slideLayout200.xml"/><Relationship Id="rId120" Type="http://schemas.openxmlformats.org/officeDocument/2006/relationships/slideLayout" Target="../slideLayouts/slideLayout216.xml"/><Relationship Id="rId125" Type="http://schemas.openxmlformats.org/officeDocument/2006/relationships/slideLayout" Target="../slideLayouts/slideLayout221.xml"/><Relationship Id="rId141" Type="http://schemas.openxmlformats.org/officeDocument/2006/relationships/slideLayout" Target="../slideLayouts/slideLayout237.xml"/><Relationship Id="rId146" Type="http://schemas.openxmlformats.org/officeDocument/2006/relationships/slideLayout" Target="../slideLayouts/slideLayout242.xml"/><Relationship Id="rId7" Type="http://schemas.openxmlformats.org/officeDocument/2006/relationships/slideLayout" Target="../slideLayouts/slideLayout103.xml"/><Relationship Id="rId71" Type="http://schemas.openxmlformats.org/officeDocument/2006/relationships/slideLayout" Target="../slideLayouts/slideLayout167.xml"/><Relationship Id="rId92" Type="http://schemas.openxmlformats.org/officeDocument/2006/relationships/slideLayout" Target="../slideLayouts/slideLayout188.xml"/><Relationship Id="rId162" Type="http://schemas.openxmlformats.org/officeDocument/2006/relationships/tags" Target="../tags/tag1.xml"/><Relationship Id="rId2" Type="http://schemas.openxmlformats.org/officeDocument/2006/relationships/slideLayout" Target="../slideLayouts/slideLayout98.xml"/><Relationship Id="rId29" Type="http://schemas.openxmlformats.org/officeDocument/2006/relationships/slideLayout" Target="../slideLayouts/slideLayout125.xml"/><Relationship Id="rId24" Type="http://schemas.openxmlformats.org/officeDocument/2006/relationships/slideLayout" Target="../slideLayouts/slideLayout120.xml"/><Relationship Id="rId40" Type="http://schemas.openxmlformats.org/officeDocument/2006/relationships/slideLayout" Target="../slideLayouts/slideLayout136.xml"/><Relationship Id="rId45" Type="http://schemas.openxmlformats.org/officeDocument/2006/relationships/slideLayout" Target="../slideLayouts/slideLayout141.xml"/><Relationship Id="rId66" Type="http://schemas.openxmlformats.org/officeDocument/2006/relationships/slideLayout" Target="../slideLayouts/slideLayout162.xml"/><Relationship Id="rId87" Type="http://schemas.openxmlformats.org/officeDocument/2006/relationships/slideLayout" Target="../slideLayouts/slideLayout183.xml"/><Relationship Id="rId110" Type="http://schemas.openxmlformats.org/officeDocument/2006/relationships/slideLayout" Target="../slideLayouts/slideLayout206.xml"/><Relationship Id="rId115" Type="http://schemas.openxmlformats.org/officeDocument/2006/relationships/slideLayout" Target="../slideLayouts/slideLayout211.xml"/><Relationship Id="rId131" Type="http://schemas.openxmlformats.org/officeDocument/2006/relationships/slideLayout" Target="../slideLayouts/slideLayout227.xml"/><Relationship Id="rId136" Type="http://schemas.openxmlformats.org/officeDocument/2006/relationships/slideLayout" Target="../slideLayouts/slideLayout232.xml"/><Relationship Id="rId157" Type="http://schemas.openxmlformats.org/officeDocument/2006/relationships/slideLayout" Target="../slideLayouts/slideLayout253.xml"/><Relationship Id="rId61" Type="http://schemas.openxmlformats.org/officeDocument/2006/relationships/slideLayout" Target="../slideLayouts/slideLayout157.xml"/><Relationship Id="rId82" Type="http://schemas.openxmlformats.org/officeDocument/2006/relationships/slideLayout" Target="../slideLayouts/slideLayout178.xml"/><Relationship Id="rId152" Type="http://schemas.openxmlformats.org/officeDocument/2006/relationships/slideLayout" Target="../slideLayouts/slideLayout248.xml"/><Relationship Id="rId19" Type="http://schemas.openxmlformats.org/officeDocument/2006/relationships/slideLayout" Target="../slideLayouts/slideLayout115.xml"/><Relationship Id="rId14" Type="http://schemas.openxmlformats.org/officeDocument/2006/relationships/slideLayout" Target="../slideLayouts/slideLayout110.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56" Type="http://schemas.openxmlformats.org/officeDocument/2006/relationships/slideLayout" Target="../slideLayouts/slideLayout152.xml"/><Relationship Id="rId77" Type="http://schemas.openxmlformats.org/officeDocument/2006/relationships/slideLayout" Target="../slideLayouts/slideLayout173.xml"/><Relationship Id="rId100" Type="http://schemas.openxmlformats.org/officeDocument/2006/relationships/slideLayout" Target="../slideLayouts/slideLayout196.xml"/><Relationship Id="rId105" Type="http://schemas.openxmlformats.org/officeDocument/2006/relationships/slideLayout" Target="../slideLayouts/slideLayout201.xml"/><Relationship Id="rId126" Type="http://schemas.openxmlformats.org/officeDocument/2006/relationships/slideLayout" Target="../slideLayouts/slideLayout222.xml"/><Relationship Id="rId147" Type="http://schemas.openxmlformats.org/officeDocument/2006/relationships/slideLayout" Target="../slideLayouts/slideLayout243.xml"/><Relationship Id="rId8" Type="http://schemas.openxmlformats.org/officeDocument/2006/relationships/slideLayout" Target="../slideLayouts/slideLayout104.xml"/><Relationship Id="rId51" Type="http://schemas.openxmlformats.org/officeDocument/2006/relationships/slideLayout" Target="../slideLayouts/slideLayout147.xml"/><Relationship Id="rId72" Type="http://schemas.openxmlformats.org/officeDocument/2006/relationships/slideLayout" Target="../slideLayouts/slideLayout168.xml"/><Relationship Id="rId93" Type="http://schemas.openxmlformats.org/officeDocument/2006/relationships/slideLayout" Target="../slideLayouts/slideLayout189.xml"/><Relationship Id="rId98" Type="http://schemas.openxmlformats.org/officeDocument/2006/relationships/slideLayout" Target="../slideLayouts/slideLayout194.xml"/><Relationship Id="rId121" Type="http://schemas.openxmlformats.org/officeDocument/2006/relationships/slideLayout" Target="../slideLayouts/slideLayout217.xml"/><Relationship Id="rId142" Type="http://schemas.openxmlformats.org/officeDocument/2006/relationships/slideLayout" Target="../slideLayouts/slideLayout238.xml"/><Relationship Id="rId3" Type="http://schemas.openxmlformats.org/officeDocument/2006/relationships/slideLayout" Target="../slideLayouts/slideLayout99.xml"/><Relationship Id="rId25" Type="http://schemas.openxmlformats.org/officeDocument/2006/relationships/slideLayout" Target="../slideLayouts/slideLayout121.xml"/><Relationship Id="rId46" Type="http://schemas.openxmlformats.org/officeDocument/2006/relationships/slideLayout" Target="../slideLayouts/slideLayout142.xml"/><Relationship Id="rId67" Type="http://schemas.openxmlformats.org/officeDocument/2006/relationships/slideLayout" Target="../slideLayouts/slideLayout163.xml"/><Relationship Id="rId116" Type="http://schemas.openxmlformats.org/officeDocument/2006/relationships/slideLayout" Target="../slideLayouts/slideLayout212.xml"/><Relationship Id="rId137" Type="http://schemas.openxmlformats.org/officeDocument/2006/relationships/slideLayout" Target="../slideLayouts/slideLayout233.xml"/><Relationship Id="rId158" Type="http://schemas.openxmlformats.org/officeDocument/2006/relationships/slideLayout" Target="../slideLayouts/slideLayout254.xml"/><Relationship Id="rId20" Type="http://schemas.openxmlformats.org/officeDocument/2006/relationships/slideLayout" Target="../slideLayouts/slideLayout116.xml"/><Relationship Id="rId41" Type="http://schemas.openxmlformats.org/officeDocument/2006/relationships/slideLayout" Target="../slideLayouts/slideLayout137.xml"/><Relationship Id="rId62" Type="http://schemas.openxmlformats.org/officeDocument/2006/relationships/slideLayout" Target="../slideLayouts/slideLayout158.xml"/><Relationship Id="rId83" Type="http://schemas.openxmlformats.org/officeDocument/2006/relationships/slideLayout" Target="../slideLayouts/slideLayout179.xml"/><Relationship Id="rId88" Type="http://schemas.openxmlformats.org/officeDocument/2006/relationships/slideLayout" Target="../slideLayouts/slideLayout184.xml"/><Relationship Id="rId111" Type="http://schemas.openxmlformats.org/officeDocument/2006/relationships/slideLayout" Target="../slideLayouts/slideLayout207.xml"/><Relationship Id="rId132" Type="http://schemas.openxmlformats.org/officeDocument/2006/relationships/slideLayout" Target="../slideLayouts/slideLayout228.xml"/><Relationship Id="rId153" Type="http://schemas.openxmlformats.org/officeDocument/2006/relationships/slideLayout" Target="../slideLayouts/slideLayout249.xml"/><Relationship Id="rId15" Type="http://schemas.openxmlformats.org/officeDocument/2006/relationships/slideLayout" Target="../slideLayouts/slideLayout111.xml"/><Relationship Id="rId36" Type="http://schemas.openxmlformats.org/officeDocument/2006/relationships/slideLayout" Target="../slideLayouts/slideLayout132.xml"/><Relationship Id="rId57" Type="http://schemas.openxmlformats.org/officeDocument/2006/relationships/slideLayout" Target="../slideLayouts/slideLayout153.xml"/><Relationship Id="rId106" Type="http://schemas.openxmlformats.org/officeDocument/2006/relationships/slideLayout" Target="../slideLayouts/slideLayout202.xml"/><Relationship Id="rId127" Type="http://schemas.openxmlformats.org/officeDocument/2006/relationships/slideLayout" Target="../slideLayouts/slideLayout223.xml"/><Relationship Id="rId10" Type="http://schemas.openxmlformats.org/officeDocument/2006/relationships/slideLayout" Target="../slideLayouts/slideLayout106.xml"/><Relationship Id="rId31" Type="http://schemas.openxmlformats.org/officeDocument/2006/relationships/slideLayout" Target="../slideLayouts/slideLayout127.xml"/><Relationship Id="rId52" Type="http://schemas.openxmlformats.org/officeDocument/2006/relationships/slideLayout" Target="../slideLayouts/slideLayout148.xml"/><Relationship Id="rId73" Type="http://schemas.openxmlformats.org/officeDocument/2006/relationships/slideLayout" Target="../slideLayouts/slideLayout169.xml"/><Relationship Id="rId78" Type="http://schemas.openxmlformats.org/officeDocument/2006/relationships/slideLayout" Target="../slideLayouts/slideLayout174.xml"/><Relationship Id="rId94" Type="http://schemas.openxmlformats.org/officeDocument/2006/relationships/slideLayout" Target="../slideLayouts/slideLayout190.xml"/><Relationship Id="rId99" Type="http://schemas.openxmlformats.org/officeDocument/2006/relationships/slideLayout" Target="../slideLayouts/slideLayout195.xml"/><Relationship Id="rId101" Type="http://schemas.openxmlformats.org/officeDocument/2006/relationships/slideLayout" Target="../slideLayouts/slideLayout197.xml"/><Relationship Id="rId122" Type="http://schemas.openxmlformats.org/officeDocument/2006/relationships/slideLayout" Target="../slideLayouts/slideLayout218.xml"/><Relationship Id="rId143" Type="http://schemas.openxmlformats.org/officeDocument/2006/relationships/slideLayout" Target="../slideLayouts/slideLayout239.xml"/><Relationship Id="rId148" Type="http://schemas.openxmlformats.org/officeDocument/2006/relationships/slideLayout" Target="../slideLayouts/slideLayout244.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26" Type="http://schemas.openxmlformats.org/officeDocument/2006/relationships/slideLayout" Target="../slideLayouts/slideLayout122.xml"/><Relationship Id="rId47" Type="http://schemas.openxmlformats.org/officeDocument/2006/relationships/slideLayout" Target="../slideLayouts/slideLayout143.xml"/><Relationship Id="rId68" Type="http://schemas.openxmlformats.org/officeDocument/2006/relationships/slideLayout" Target="../slideLayouts/slideLayout164.xml"/><Relationship Id="rId89" Type="http://schemas.openxmlformats.org/officeDocument/2006/relationships/slideLayout" Target="../slideLayouts/slideLayout185.xml"/><Relationship Id="rId112" Type="http://schemas.openxmlformats.org/officeDocument/2006/relationships/slideLayout" Target="../slideLayouts/slideLayout208.xml"/><Relationship Id="rId133" Type="http://schemas.openxmlformats.org/officeDocument/2006/relationships/slideLayout" Target="../slideLayouts/slideLayout229.xml"/><Relationship Id="rId154" Type="http://schemas.openxmlformats.org/officeDocument/2006/relationships/slideLayout" Target="../slideLayouts/slideLayout250.xml"/><Relationship Id="rId16" Type="http://schemas.openxmlformats.org/officeDocument/2006/relationships/slideLayout" Target="../slideLayouts/slideLayout112.xml"/><Relationship Id="rId37" Type="http://schemas.openxmlformats.org/officeDocument/2006/relationships/slideLayout" Target="../slideLayouts/slideLayout133.xml"/><Relationship Id="rId58" Type="http://schemas.openxmlformats.org/officeDocument/2006/relationships/slideLayout" Target="../slideLayouts/slideLayout154.xml"/><Relationship Id="rId79" Type="http://schemas.openxmlformats.org/officeDocument/2006/relationships/slideLayout" Target="../slideLayouts/slideLayout175.xml"/><Relationship Id="rId102" Type="http://schemas.openxmlformats.org/officeDocument/2006/relationships/slideLayout" Target="../slideLayouts/slideLayout198.xml"/><Relationship Id="rId123" Type="http://schemas.openxmlformats.org/officeDocument/2006/relationships/slideLayout" Target="../slideLayouts/slideLayout219.xml"/><Relationship Id="rId144" Type="http://schemas.openxmlformats.org/officeDocument/2006/relationships/slideLayout" Target="../slideLayouts/slideLayout240.xml"/><Relationship Id="rId90" Type="http://schemas.openxmlformats.org/officeDocument/2006/relationships/slideLayout" Target="../slideLayouts/slideLayout186.xml"/><Relationship Id="rId27" Type="http://schemas.openxmlformats.org/officeDocument/2006/relationships/slideLayout" Target="../slideLayouts/slideLayout123.xml"/><Relationship Id="rId48" Type="http://schemas.openxmlformats.org/officeDocument/2006/relationships/slideLayout" Target="../slideLayouts/slideLayout144.xml"/><Relationship Id="rId69" Type="http://schemas.openxmlformats.org/officeDocument/2006/relationships/slideLayout" Target="../slideLayouts/slideLayout165.xml"/><Relationship Id="rId113" Type="http://schemas.openxmlformats.org/officeDocument/2006/relationships/slideLayout" Target="../slideLayouts/slideLayout209.xml"/><Relationship Id="rId134" Type="http://schemas.openxmlformats.org/officeDocument/2006/relationships/slideLayout" Target="../slideLayouts/slideLayout230.xml"/><Relationship Id="rId80" Type="http://schemas.openxmlformats.org/officeDocument/2006/relationships/slideLayout" Target="../slideLayouts/slideLayout176.xml"/><Relationship Id="rId155" Type="http://schemas.openxmlformats.org/officeDocument/2006/relationships/slideLayout" Target="../slideLayouts/slideLayout2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326768"/>
      </p:ext>
    </p:extLst>
  </p:cSld>
  <p:clrMap bg1="lt1" tx1="dk1" bg2="lt2" tx2="dk2" accent1="accent1" accent2="accent2" accent3="accent3" accent4="accent4" accent5="accent5" accent6="accent6" hlink="hlink" folHlink="folHlink"/>
  <p:sldLayoutIdLst>
    <p:sldLayoutId id="2147483662" r:id="rId1"/>
    <p:sldLayoutId id="2147483675" r:id="rId2"/>
    <p:sldLayoutId id="2147483709" r:id="rId3"/>
    <p:sldLayoutId id="2147483700" r:id="rId4"/>
    <p:sldLayoutId id="2147483710" r:id="rId5"/>
    <p:sldLayoutId id="2147483804" r:id="rId6"/>
    <p:sldLayoutId id="2147483805" r:id="rId7"/>
    <p:sldLayoutId id="2147483806" r:id="rId8"/>
    <p:sldLayoutId id="2147483807" r:id="rId9"/>
    <p:sldLayoutId id="2147483808" r:id="rId10"/>
    <p:sldLayoutId id="2147483809" r:id="rId11"/>
    <p:sldLayoutId id="2147483831" r:id="rId12"/>
    <p:sldLayoutId id="2147483840" r:id="rId13"/>
    <p:sldLayoutId id="2147483832" r:id="rId14"/>
    <p:sldLayoutId id="2147483841" r:id="rId15"/>
    <p:sldLayoutId id="2147483833" r:id="rId16"/>
    <p:sldLayoutId id="2147483842" r:id="rId17"/>
    <p:sldLayoutId id="2147483703" r:id="rId18"/>
    <p:sldLayoutId id="2147483676" r:id="rId19"/>
    <p:sldLayoutId id="2147483701" r:id="rId20"/>
    <p:sldLayoutId id="2147483843" r:id="rId21"/>
    <p:sldLayoutId id="2147483810" r:id="rId22"/>
    <p:sldLayoutId id="2147483811" r:id="rId23"/>
    <p:sldLayoutId id="2147483729" r:id="rId24"/>
    <p:sldLayoutId id="2147483812" r:id="rId25"/>
    <p:sldLayoutId id="2147483844" r:id="rId26"/>
    <p:sldLayoutId id="2147483813" r:id="rId27"/>
    <p:sldLayoutId id="2147483814" r:id="rId28"/>
    <p:sldLayoutId id="2147483827" r:id="rId29"/>
    <p:sldLayoutId id="2147483704" r:id="rId30"/>
    <p:sldLayoutId id="2147483664" r:id="rId31"/>
    <p:sldLayoutId id="2147483702" r:id="rId32"/>
    <p:sldLayoutId id="2147483845" r:id="rId33"/>
    <p:sldLayoutId id="2147483817" r:id="rId34"/>
    <p:sldLayoutId id="2147483818" r:id="rId35"/>
    <p:sldLayoutId id="2147483678" r:id="rId36"/>
    <p:sldLayoutId id="2147483846" r:id="rId37"/>
    <p:sldLayoutId id="2147483819" r:id="rId38"/>
    <p:sldLayoutId id="2147483820" r:id="rId39"/>
    <p:sldLayoutId id="2147483828" r:id="rId40"/>
    <p:sldLayoutId id="2147483706" r:id="rId41"/>
    <p:sldLayoutId id="2147483695" r:id="rId42"/>
    <p:sldLayoutId id="2147483696" r:id="rId43"/>
    <p:sldLayoutId id="2147483836" r:id="rId44"/>
    <p:sldLayoutId id="2147483835" r:id="rId45"/>
    <p:sldLayoutId id="2147483837" r:id="rId46"/>
    <p:sldLayoutId id="2147483838" r:id="rId47"/>
    <p:sldLayoutId id="2147483694" r:id="rId48"/>
    <p:sldLayoutId id="2147483712" r:id="rId49"/>
    <p:sldLayoutId id="2147483674" r:id="rId50"/>
    <p:sldLayoutId id="2147483677" r:id="rId51"/>
    <p:sldLayoutId id="2147483680" r:id="rId52"/>
    <p:sldLayoutId id="2147483734" r:id="rId53"/>
    <p:sldLayoutId id="2147483735" r:id="rId54"/>
    <p:sldLayoutId id="2147483732" r:id="rId55"/>
    <p:sldLayoutId id="2147483733" r:id="rId56"/>
    <p:sldLayoutId id="2147483821" r:id="rId57"/>
    <p:sldLayoutId id="2147483822" r:id="rId58"/>
    <p:sldLayoutId id="2147483825" r:id="rId59"/>
    <p:sldLayoutId id="2147483826" r:id="rId60"/>
    <p:sldLayoutId id="2147483824" r:id="rId61"/>
    <p:sldLayoutId id="2147483823" r:id="rId62"/>
    <p:sldLayoutId id="2147483707" r:id="rId63"/>
    <p:sldLayoutId id="2147483708" r:id="rId64"/>
    <p:sldLayoutId id="2147483686" r:id="rId65"/>
    <p:sldLayoutId id="2147483685" r:id="rId66"/>
    <p:sldLayoutId id="2147483689" r:id="rId67"/>
    <p:sldLayoutId id="2147483690" r:id="rId68"/>
    <p:sldLayoutId id="2147483716" r:id="rId69"/>
    <p:sldLayoutId id="2147483717" r:id="rId70"/>
    <p:sldLayoutId id="2147483718" r:id="rId71"/>
    <p:sldLayoutId id="2147483719" r:id="rId72"/>
    <p:sldLayoutId id="2147483726" r:id="rId73"/>
    <p:sldLayoutId id="2147483691" r:id="rId74"/>
    <p:sldLayoutId id="2147483692" r:id="rId75"/>
    <p:sldLayoutId id="2147483681" r:id="rId76"/>
    <p:sldLayoutId id="2147483731" r:id="rId77"/>
    <p:sldLayoutId id="2147483736" r:id="rId78"/>
    <p:sldLayoutId id="2147483737" r:id="rId79"/>
    <p:sldLayoutId id="2147483722" r:id="rId80"/>
    <p:sldLayoutId id="2147483682" r:id="rId81"/>
    <p:sldLayoutId id="2147483720" r:id="rId82"/>
    <p:sldLayoutId id="2147483723" r:id="rId83"/>
    <p:sldLayoutId id="2147483721" r:id="rId84"/>
    <p:sldLayoutId id="2147483683" r:id="rId85"/>
    <p:sldLayoutId id="2147483693" r:id="rId86"/>
    <p:sldLayoutId id="2147483724" r:id="rId87"/>
    <p:sldLayoutId id="2147483725" r:id="rId88"/>
    <p:sldLayoutId id="2147483684" r:id="rId89"/>
    <p:sldLayoutId id="2147483687" r:id="rId90"/>
    <p:sldLayoutId id="2147483688" r:id="rId91"/>
    <p:sldLayoutId id="2147483697" r:id="rId92"/>
    <p:sldLayoutId id="2147483698" r:id="rId93"/>
    <p:sldLayoutId id="2147483699" r:id="rId94"/>
    <p:sldLayoutId id="2147483727" r:id="rId95"/>
    <p:sldLayoutId id="2147483728" r:id="rId96"/>
  </p:sldLayoutIdLst>
  <p:txStyles>
    <p:title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ustDataLst>
      <p:tags r:id="rId162"/>
    </p:custDataLst>
    <p:extLst>
      <p:ext uri="{BB962C8B-B14F-4D97-AF65-F5344CB8AC3E}">
        <p14:creationId xmlns:p14="http://schemas.microsoft.com/office/powerpoint/2010/main" val="2103727012"/>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869" r:id="rId22"/>
    <p:sldLayoutId id="2147483870" r:id="rId23"/>
    <p:sldLayoutId id="2147483871" r:id="rId24"/>
    <p:sldLayoutId id="2147483872" r:id="rId25"/>
    <p:sldLayoutId id="2147483873" r:id="rId26"/>
    <p:sldLayoutId id="2147483874" r:id="rId27"/>
    <p:sldLayoutId id="2147483875" r:id="rId28"/>
    <p:sldLayoutId id="2147483876" r:id="rId29"/>
    <p:sldLayoutId id="2147483877" r:id="rId30"/>
    <p:sldLayoutId id="2147483878" r:id="rId31"/>
    <p:sldLayoutId id="2147483879" r:id="rId32"/>
    <p:sldLayoutId id="2147483880" r:id="rId33"/>
    <p:sldLayoutId id="2147483881" r:id="rId34"/>
    <p:sldLayoutId id="2147483882" r:id="rId35"/>
    <p:sldLayoutId id="2147483883" r:id="rId36"/>
    <p:sldLayoutId id="2147483884" r:id="rId37"/>
    <p:sldLayoutId id="2147483885" r:id="rId38"/>
    <p:sldLayoutId id="2147483886" r:id="rId39"/>
    <p:sldLayoutId id="2147483887" r:id="rId40"/>
    <p:sldLayoutId id="2147483888" r:id="rId41"/>
    <p:sldLayoutId id="2147483889" r:id="rId42"/>
    <p:sldLayoutId id="2147483890" r:id="rId43"/>
    <p:sldLayoutId id="2147483891" r:id="rId44"/>
    <p:sldLayoutId id="2147483892" r:id="rId45"/>
    <p:sldLayoutId id="2147483893" r:id="rId46"/>
    <p:sldLayoutId id="2147483894" r:id="rId47"/>
    <p:sldLayoutId id="2147483895" r:id="rId48"/>
    <p:sldLayoutId id="2147483896" r:id="rId49"/>
    <p:sldLayoutId id="2147483897" r:id="rId50"/>
    <p:sldLayoutId id="2147483898" r:id="rId51"/>
    <p:sldLayoutId id="2147483899" r:id="rId52"/>
    <p:sldLayoutId id="2147483900" r:id="rId53"/>
    <p:sldLayoutId id="2147483901" r:id="rId54"/>
    <p:sldLayoutId id="2147483902" r:id="rId55"/>
    <p:sldLayoutId id="2147483903" r:id="rId56"/>
    <p:sldLayoutId id="2147483904" r:id="rId57"/>
    <p:sldLayoutId id="2147483905" r:id="rId58"/>
    <p:sldLayoutId id="2147483906" r:id="rId59"/>
    <p:sldLayoutId id="2147483907" r:id="rId60"/>
    <p:sldLayoutId id="2147483908" r:id="rId61"/>
    <p:sldLayoutId id="2147483909" r:id="rId62"/>
    <p:sldLayoutId id="2147483910" r:id="rId63"/>
    <p:sldLayoutId id="2147483911" r:id="rId64"/>
    <p:sldLayoutId id="2147483912" r:id="rId65"/>
    <p:sldLayoutId id="2147483913" r:id="rId66"/>
    <p:sldLayoutId id="2147483914" r:id="rId67"/>
    <p:sldLayoutId id="2147483915" r:id="rId68"/>
    <p:sldLayoutId id="2147483916" r:id="rId69"/>
    <p:sldLayoutId id="2147483917" r:id="rId70"/>
    <p:sldLayoutId id="2147483918" r:id="rId71"/>
    <p:sldLayoutId id="2147483919" r:id="rId72"/>
    <p:sldLayoutId id="2147483920" r:id="rId73"/>
    <p:sldLayoutId id="2147483921" r:id="rId74"/>
    <p:sldLayoutId id="2147483922" r:id="rId75"/>
    <p:sldLayoutId id="2147483923" r:id="rId76"/>
    <p:sldLayoutId id="2147483924" r:id="rId77"/>
    <p:sldLayoutId id="2147483925" r:id="rId78"/>
    <p:sldLayoutId id="2147483926" r:id="rId79"/>
    <p:sldLayoutId id="2147483927" r:id="rId80"/>
    <p:sldLayoutId id="2147483928" r:id="rId81"/>
    <p:sldLayoutId id="2147483929" r:id="rId82"/>
    <p:sldLayoutId id="2147483930" r:id="rId83"/>
    <p:sldLayoutId id="2147483931" r:id="rId84"/>
    <p:sldLayoutId id="2147483932" r:id="rId85"/>
    <p:sldLayoutId id="2147483933" r:id="rId86"/>
    <p:sldLayoutId id="2147483934" r:id="rId87"/>
    <p:sldLayoutId id="2147483935" r:id="rId88"/>
    <p:sldLayoutId id="2147483936" r:id="rId89"/>
    <p:sldLayoutId id="2147483937" r:id="rId90"/>
    <p:sldLayoutId id="2147483938" r:id="rId91"/>
    <p:sldLayoutId id="2147483939" r:id="rId92"/>
    <p:sldLayoutId id="2147483940" r:id="rId93"/>
    <p:sldLayoutId id="2147483941" r:id="rId94"/>
    <p:sldLayoutId id="2147483942" r:id="rId95"/>
    <p:sldLayoutId id="2147483943" r:id="rId96"/>
    <p:sldLayoutId id="2147483944" r:id="rId97"/>
    <p:sldLayoutId id="2147483945" r:id="rId98"/>
    <p:sldLayoutId id="2147483946" r:id="rId99"/>
    <p:sldLayoutId id="2147483947" r:id="rId100"/>
    <p:sldLayoutId id="2147483948" r:id="rId101"/>
    <p:sldLayoutId id="2147483949" r:id="rId102"/>
    <p:sldLayoutId id="2147483950" r:id="rId103"/>
    <p:sldLayoutId id="2147483951" r:id="rId104"/>
    <p:sldLayoutId id="2147483952" r:id="rId105"/>
    <p:sldLayoutId id="2147483953" r:id="rId106"/>
    <p:sldLayoutId id="2147483954" r:id="rId107"/>
    <p:sldLayoutId id="2147483955" r:id="rId108"/>
    <p:sldLayoutId id="2147483956" r:id="rId109"/>
    <p:sldLayoutId id="2147483957" r:id="rId110"/>
    <p:sldLayoutId id="2147483958" r:id="rId111"/>
    <p:sldLayoutId id="2147483959" r:id="rId112"/>
    <p:sldLayoutId id="2147483960" r:id="rId113"/>
    <p:sldLayoutId id="2147483961" r:id="rId114"/>
    <p:sldLayoutId id="2147483962" r:id="rId115"/>
    <p:sldLayoutId id="2147483963" r:id="rId116"/>
    <p:sldLayoutId id="2147483964" r:id="rId117"/>
    <p:sldLayoutId id="2147483965" r:id="rId118"/>
    <p:sldLayoutId id="2147483966" r:id="rId119"/>
    <p:sldLayoutId id="2147483967" r:id="rId120"/>
    <p:sldLayoutId id="2147483968" r:id="rId121"/>
    <p:sldLayoutId id="2147483969" r:id="rId122"/>
    <p:sldLayoutId id="2147483970" r:id="rId123"/>
    <p:sldLayoutId id="2147483971" r:id="rId124"/>
    <p:sldLayoutId id="2147483972" r:id="rId125"/>
    <p:sldLayoutId id="2147483973" r:id="rId126"/>
    <p:sldLayoutId id="2147483974" r:id="rId127"/>
    <p:sldLayoutId id="2147483975" r:id="rId128"/>
    <p:sldLayoutId id="2147483976" r:id="rId129"/>
    <p:sldLayoutId id="2147483977" r:id="rId130"/>
    <p:sldLayoutId id="2147483978" r:id="rId131"/>
    <p:sldLayoutId id="2147483979" r:id="rId132"/>
    <p:sldLayoutId id="2147483980" r:id="rId133"/>
    <p:sldLayoutId id="2147483981" r:id="rId134"/>
    <p:sldLayoutId id="2147483982" r:id="rId135"/>
    <p:sldLayoutId id="2147483983" r:id="rId136"/>
    <p:sldLayoutId id="2147483984" r:id="rId137"/>
    <p:sldLayoutId id="2147483985" r:id="rId138"/>
    <p:sldLayoutId id="2147483986" r:id="rId139"/>
    <p:sldLayoutId id="2147483987" r:id="rId140"/>
    <p:sldLayoutId id="2147483988" r:id="rId141"/>
    <p:sldLayoutId id="2147483989" r:id="rId142"/>
    <p:sldLayoutId id="2147483990" r:id="rId143"/>
    <p:sldLayoutId id="2147483991" r:id="rId144"/>
    <p:sldLayoutId id="2147483992" r:id="rId145"/>
    <p:sldLayoutId id="2147483993" r:id="rId146"/>
    <p:sldLayoutId id="2147483994" r:id="rId147"/>
    <p:sldLayoutId id="2147483995" r:id="rId148"/>
    <p:sldLayoutId id="2147483996" r:id="rId149"/>
    <p:sldLayoutId id="2147483997" r:id="rId150"/>
    <p:sldLayoutId id="2147483998" r:id="rId151"/>
    <p:sldLayoutId id="2147483999" r:id="rId152"/>
    <p:sldLayoutId id="2147484000" r:id="rId153"/>
    <p:sldLayoutId id="2147484001" r:id="rId154"/>
    <p:sldLayoutId id="2147484002" r:id="rId155"/>
    <p:sldLayoutId id="2147484003" r:id="rId156"/>
    <p:sldLayoutId id="2147484004" r:id="rId157"/>
    <p:sldLayoutId id="2147484005" r:id="rId158"/>
    <p:sldLayoutId id="2147484006" r:id="rId159"/>
    <p:sldLayoutId id="2147484007" r:id="rId160"/>
  </p:sldLayoutIdLst>
  <p:transition spd="med">
    <p:fade/>
  </p:transition>
  <p:txStyles>
    <p:title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emf"/><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9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97.xml"/><Relationship Id="rId5" Type="http://schemas.openxmlformats.org/officeDocument/2006/relationships/image" Target="../media/image29.png"/><Relationship Id="rId4" Type="http://schemas.openxmlformats.org/officeDocument/2006/relationships/hyperlink" Target="https://www.everythingdisc.com/blogs/the-human-side-of-artificial-intelligenc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www.freestock.com/free-videos/steel-works-port-talbot-wales-time-1862494" TargetMode="External"/><Relationship Id="rId2" Type="http://schemas.openxmlformats.org/officeDocument/2006/relationships/image" Target="../media/image32.jpg"/><Relationship Id="rId1" Type="http://schemas.openxmlformats.org/officeDocument/2006/relationships/slideLayout" Target="../slideLayouts/slideLayout171.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5.sv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hyperlink" Target="https://www.quantumworkplace.com/employee-engagement-trends-report/employee-experience#ai-doesnt-reduce-burnout" TargetMode="External"/><Relationship Id="rId2" Type="http://schemas.openxmlformats.org/officeDocument/2006/relationships/image" Target="../media/image24.jpeg"/><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3386E-489F-26EE-18C4-CEA38C3EA709}"/>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F0D9D7BB-E91C-7407-55BD-D678E50501AF}"/>
              </a:ext>
            </a:extLst>
          </p:cNvPr>
          <p:cNvSpPr/>
          <p:nvPr/>
        </p:nvSpPr>
        <p:spPr>
          <a:xfrm>
            <a:off x="3743172" y="1821543"/>
            <a:ext cx="1816785" cy="2043883"/>
          </a:xfrm>
          <a:prstGeom prst="ellipse">
            <a:avLst/>
          </a:pr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p>
        </p:txBody>
      </p:sp>
      <p:sp>
        <p:nvSpPr>
          <p:cNvPr id="11" name="Title 1">
            <a:extLst>
              <a:ext uri="{FF2B5EF4-FFF2-40B4-BE49-F238E27FC236}">
                <a16:creationId xmlns:a16="http://schemas.microsoft.com/office/drawing/2014/main" id="{4D539754-A348-E4BB-C6DF-4AB7A1AD824A}"/>
              </a:ext>
            </a:extLst>
          </p:cNvPr>
          <p:cNvSpPr txBox="1">
            <a:spLocks/>
          </p:cNvSpPr>
          <p:nvPr/>
        </p:nvSpPr>
        <p:spPr>
          <a:xfrm>
            <a:off x="433169" y="3506708"/>
            <a:ext cx="5607708" cy="1799616"/>
          </a:xfrm>
          <a:prstGeom prst="rect">
            <a:avLst/>
          </a:prstGeom>
        </p:spPr>
        <p:txBody>
          <a:bodyPr vert="horz" lIns="0" tIns="0" rIns="0" bIns="0" rtlCol="0" anchor="b" anchorCtr="0">
            <a:noAutofit/>
          </a:bodyPr>
          <a:lstStyle>
            <a:lvl1pPr algn="l" defTabSz="685783" rtl="0" eaLnBrk="1" latinLnBrk="0" hangingPunct="1">
              <a:lnSpc>
                <a:spcPct val="80000"/>
              </a:lnSpc>
              <a:spcBef>
                <a:spcPct val="0"/>
              </a:spcBef>
              <a:buNone/>
              <a:defRPr sz="3300" b="1" kern="1200" spc="-113" baseline="0">
                <a:solidFill>
                  <a:schemeClr val="bg1"/>
                </a:solidFill>
                <a:latin typeface="+mj-lt"/>
                <a:ea typeface="+mj-ea"/>
                <a:cs typeface="+mj-cs"/>
              </a:defRPr>
            </a:lvl1pPr>
          </a:lstStyle>
          <a:p>
            <a:pPr>
              <a:spcAft>
                <a:spcPts val="600"/>
              </a:spcAft>
            </a:pPr>
            <a:r>
              <a:rPr lang="en-US" sz="3600" spc="-20">
                <a:effectLst>
                  <a:outerShdw blurRad="139700" sx="102000" sy="102000" algn="ctr" rotWithShape="0">
                    <a:prstClr val="black">
                      <a:alpha val="90000"/>
                    </a:prstClr>
                  </a:outerShdw>
                </a:effectLst>
              </a:rPr>
              <a:t>HR Without Boundaries</a:t>
            </a:r>
            <a:br>
              <a:rPr lang="en-US" sz="4800" spc="-20">
                <a:effectLst>
                  <a:outerShdw blurRad="139700" sx="102000" sy="102000" algn="ctr" rotWithShape="0">
                    <a:prstClr val="black">
                      <a:alpha val="90000"/>
                    </a:prstClr>
                  </a:outerShdw>
                </a:effectLst>
              </a:rPr>
            </a:br>
            <a:br>
              <a:rPr lang="en-US" sz="1200" b="0" spc="-20">
                <a:effectLst>
                  <a:outerShdw blurRad="139700" sx="102000" sy="102000" algn="ctr" rotWithShape="0">
                    <a:prstClr val="black">
                      <a:alpha val="90000"/>
                    </a:prstClr>
                  </a:outerShdw>
                </a:effectLst>
                <a:latin typeface="+mn-lt"/>
              </a:rPr>
            </a:br>
            <a:r>
              <a:rPr lang="en-US" sz="1400" b="0" spc="-20">
                <a:effectLst>
                  <a:outerShdw blurRad="139700" sx="102000" sy="102000" algn="ctr" rotWithShape="0">
                    <a:prstClr val="black">
                      <a:alpha val="90000"/>
                    </a:prstClr>
                  </a:outerShdw>
                </a:effectLst>
                <a:latin typeface="Arial" panose="020B0604020202020204" pitchFamily="34" charset="0"/>
                <a:cs typeface="Arial" panose="020B0604020202020204" pitchFamily="34" charset="0"/>
              </a:rPr>
              <a:t>Rethinking Organizational Design for a Dynamic Workforce</a:t>
            </a:r>
          </a:p>
          <a:p>
            <a:pPr>
              <a:spcAft>
                <a:spcPts val="600"/>
              </a:spcAft>
            </a:pPr>
            <a:endParaRPr lang="en-US" sz="4800" b="0" spc="-20">
              <a:effectLst>
                <a:outerShdw blurRad="139700" sx="102000" sy="102000" algn="ctr" rotWithShape="0">
                  <a:prstClr val="black">
                    <a:alpha val="90000"/>
                  </a:prstClr>
                </a:outerShdw>
              </a:effectLst>
              <a:latin typeface="+mn-lt"/>
            </a:endParaRPr>
          </a:p>
        </p:txBody>
      </p:sp>
      <p:sp>
        <p:nvSpPr>
          <p:cNvPr id="9" name="Rectangle 8">
            <a:extLst>
              <a:ext uri="{FF2B5EF4-FFF2-40B4-BE49-F238E27FC236}">
                <a16:creationId xmlns:a16="http://schemas.microsoft.com/office/drawing/2014/main" id="{BB5D2AC4-497A-2DE2-B583-FADF1401CD24}"/>
              </a:ext>
            </a:extLst>
          </p:cNvPr>
          <p:cNvSpPr/>
          <p:nvPr/>
        </p:nvSpPr>
        <p:spPr>
          <a:xfrm>
            <a:off x="158978" y="2932555"/>
            <a:ext cx="3367609" cy="186574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A168AB3-C9BA-B358-D5CC-1FA4ABC1A141}"/>
              </a:ext>
            </a:extLst>
          </p:cNvPr>
          <p:cNvSpPr txBox="1"/>
          <p:nvPr/>
        </p:nvSpPr>
        <p:spPr>
          <a:xfrm>
            <a:off x="325016" y="3132885"/>
            <a:ext cx="3049171" cy="1569660"/>
          </a:xfrm>
          <a:prstGeom prst="rect">
            <a:avLst/>
          </a:prstGeom>
          <a:noFill/>
        </p:spPr>
        <p:txBody>
          <a:bodyPr wrap="square" rtlCol="0">
            <a:spAutoFit/>
          </a:bodyPr>
          <a:lstStyle/>
          <a:p>
            <a:r>
              <a:rPr lang="en-US" sz="2400" b="1" dirty="0">
                <a:solidFill>
                  <a:schemeClr val="bg1"/>
                </a:solidFill>
              </a:rPr>
              <a:t>Demystifying the World of AI: Making Sense of a Global Shift in HR</a:t>
            </a:r>
          </a:p>
        </p:txBody>
      </p:sp>
      <p:pic>
        <p:nvPicPr>
          <p:cNvPr id="16" name="Picture Placeholder 15">
            <a:extLst>
              <a:ext uri="{FF2B5EF4-FFF2-40B4-BE49-F238E27FC236}">
                <a16:creationId xmlns:a16="http://schemas.microsoft.com/office/drawing/2014/main" id="{358F1EB9-2CDA-7342-B71C-BDD240E30CCE}"/>
              </a:ext>
            </a:extLst>
          </p:cNvPr>
          <p:cNvPicPr>
            <a:picLocks noGrp="1" noChangeAspect="1"/>
          </p:cNvPicPr>
          <p:nvPr>
            <p:ph type="pic" sz="quarter" idx="10"/>
          </p:nvPr>
        </p:nvPicPr>
        <p:blipFill>
          <a:blip r:embed="rId3"/>
          <a:srcRect l="4512" r="4512"/>
          <a:stretch/>
        </p:blipFill>
        <p:spPr/>
      </p:pic>
      <p:sp>
        <p:nvSpPr>
          <p:cNvPr id="3" name="Title 1">
            <a:extLst>
              <a:ext uri="{FF2B5EF4-FFF2-40B4-BE49-F238E27FC236}">
                <a16:creationId xmlns:a16="http://schemas.microsoft.com/office/drawing/2014/main" id="{CE8C4812-1C5D-85C9-32E8-7DE97FB191DF}"/>
              </a:ext>
            </a:extLst>
          </p:cNvPr>
          <p:cNvSpPr txBox="1">
            <a:spLocks/>
          </p:cNvSpPr>
          <p:nvPr/>
        </p:nvSpPr>
        <p:spPr>
          <a:xfrm>
            <a:off x="433169" y="3638006"/>
            <a:ext cx="5126788" cy="1127215"/>
          </a:xfrm>
          <a:prstGeom prst="rect">
            <a:avLst/>
          </a:prstGeom>
        </p:spPr>
        <p:txBody>
          <a:bodyPr vert="horz" lIns="0" tIns="0" rIns="0" bIns="0" rtlCol="0" anchor="b" anchorCtr="0">
            <a:noAutofit/>
          </a:bodyPr>
          <a:lstStyle>
            <a:lvl1pPr algn="l" defTabSz="685783" rtl="0" eaLnBrk="1" latinLnBrk="0" hangingPunct="1">
              <a:lnSpc>
                <a:spcPct val="80000"/>
              </a:lnSpc>
              <a:spcBef>
                <a:spcPct val="0"/>
              </a:spcBef>
              <a:buNone/>
              <a:defRPr sz="3300" b="1" kern="1200" spc="-113" baseline="0">
                <a:solidFill>
                  <a:schemeClr val="bg1"/>
                </a:solidFill>
                <a:latin typeface="+mj-lt"/>
                <a:ea typeface="+mj-ea"/>
                <a:cs typeface="+mj-cs"/>
              </a:defRPr>
            </a:lvl1pPr>
          </a:lstStyle>
          <a:p>
            <a:pPr>
              <a:lnSpc>
                <a:spcPct val="100000"/>
              </a:lnSpc>
              <a:spcAft>
                <a:spcPts val="600"/>
              </a:spcAft>
            </a:pPr>
            <a:r>
              <a:rPr lang="en-US" sz="2800" spc="-50" dirty="0">
                <a:solidFill>
                  <a:schemeClr val="accent1"/>
                </a:solidFill>
              </a:rPr>
              <a:t>Demystifying the World of AI: </a:t>
            </a:r>
            <a:r>
              <a:rPr lang="en-US" sz="2200" spc="-50" dirty="0"/>
              <a:t>Sense of a Global Shift in HR</a:t>
            </a:r>
            <a:br>
              <a:rPr lang="en-US" sz="4800" spc="-50" dirty="0"/>
            </a:br>
            <a:br>
              <a:rPr lang="en-US" sz="1200" dirty="0">
                <a:latin typeface="+mn-lt"/>
              </a:rPr>
            </a:br>
            <a:r>
              <a:rPr lang="en-US" sz="1400" b="0" spc="0" dirty="0">
                <a:latin typeface="+mn-lt"/>
              </a:rPr>
              <a:t>November 2025</a:t>
            </a:r>
            <a:endParaRPr lang="en-US" sz="4800" b="0" spc="0" dirty="0">
              <a:latin typeface="+mn-lt"/>
            </a:endParaRPr>
          </a:p>
        </p:txBody>
      </p:sp>
    </p:spTree>
    <p:extLst>
      <p:ext uri="{BB962C8B-B14F-4D97-AF65-F5344CB8AC3E}">
        <p14:creationId xmlns:p14="http://schemas.microsoft.com/office/powerpoint/2010/main" val="3821324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23D49-22D9-E6CD-348B-DCE38AA8AF82}"/>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60F6004-5B3F-D1D4-D7CF-A916DD2511F1}"/>
              </a:ext>
            </a:extLst>
          </p:cNvPr>
          <p:cNvPicPr>
            <a:picLocks noGrp="1" noChangeAspect="1"/>
          </p:cNvPicPr>
          <p:nvPr>
            <p:ph type="pic" sz="quarter" idx="10"/>
          </p:nvPr>
        </p:nvPicPr>
        <p:blipFill>
          <a:blip r:embed="rId2"/>
          <a:srcRect/>
          <a:stretch/>
        </p:blipFill>
        <p:spPr/>
      </p:pic>
      <p:sp>
        <p:nvSpPr>
          <p:cNvPr id="9" name="Rectangle 8">
            <a:extLst>
              <a:ext uri="{FF2B5EF4-FFF2-40B4-BE49-F238E27FC236}">
                <a16:creationId xmlns:a16="http://schemas.microsoft.com/office/drawing/2014/main" id="{16489B78-DDDB-BBC9-5B49-5A031C2DB535}"/>
              </a:ext>
            </a:extLst>
          </p:cNvPr>
          <p:cNvSpPr>
            <a:spLocks/>
          </p:cNvSpPr>
          <p:nvPr/>
        </p:nvSpPr>
        <p:spPr>
          <a:xfrm>
            <a:off x="-1" y="1"/>
            <a:ext cx="9144000" cy="5143499"/>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FBD1CB9D-FA8D-C8E5-D427-79B110283BDF}"/>
              </a:ext>
            </a:extLst>
          </p:cNvPr>
          <p:cNvSpPr/>
          <p:nvPr/>
        </p:nvSpPr>
        <p:spPr>
          <a:xfrm>
            <a:off x="2562224" y="1893871"/>
            <a:ext cx="4019551" cy="1077218"/>
          </a:xfrm>
          <a:prstGeom prst="rect">
            <a:avLst/>
          </a:prstGeom>
        </p:spPr>
        <p:txBody>
          <a:bodyPr wrap="square">
            <a:spAutoFit/>
          </a:bodyPr>
          <a:lstStyle/>
          <a:p>
            <a:pPr algn="ctr"/>
            <a:r>
              <a:rPr lang="en-US" sz="3200" b="1" dirty="0">
                <a:solidFill>
                  <a:schemeClr val="bg1"/>
                </a:solidFill>
                <a:latin typeface="+mj-lt"/>
              </a:rPr>
              <a:t>The Promise of AI in HR and Business</a:t>
            </a:r>
            <a:endParaRPr lang="en-US" sz="3200" b="1" dirty="0">
              <a:solidFill>
                <a:schemeClr val="bg1"/>
              </a:solidFill>
              <a:latin typeface="+mj-lt"/>
              <a:ea typeface="Open Sans Semibold" panose="020B0606030504020204" pitchFamily="34" charset="0"/>
              <a:cs typeface="Arial" panose="020B0604020202020204" pitchFamily="34" charset="0"/>
            </a:endParaRPr>
          </a:p>
        </p:txBody>
      </p:sp>
    </p:spTree>
    <p:extLst>
      <p:ext uri="{BB962C8B-B14F-4D97-AF65-F5344CB8AC3E}">
        <p14:creationId xmlns:p14="http://schemas.microsoft.com/office/powerpoint/2010/main" val="3786719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6C5879-25FB-5FEF-05B3-EB74BBE5ED7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21B2329-74E7-A735-1EF4-4C6AE76C6917}"/>
              </a:ext>
            </a:extLst>
          </p:cNvPr>
          <p:cNvSpPr>
            <a:spLocks noGrp="1"/>
          </p:cNvSpPr>
          <p:nvPr>
            <p:ph type="body" sz="quarter" idx="4294967295"/>
          </p:nvPr>
        </p:nvSpPr>
        <p:spPr>
          <a:xfrm>
            <a:off x="366350" y="1610529"/>
            <a:ext cx="3837253" cy="2104222"/>
          </a:xfrm>
          <a:prstGeom prst="rect">
            <a:avLst/>
          </a:prstGeom>
        </p:spPr>
        <p:txBody>
          <a:bodyPr lIns="91440" tIns="45720" rIns="91440" bIns="45720" anchor="t"/>
          <a:lstStyle/>
          <a:p>
            <a:pPr marL="0" indent="0">
              <a:spcBef>
                <a:spcPts val="0"/>
              </a:spcBef>
              <a:spcAft>
                <a:spcPts val="800"/>
              </a:spcAft>
              <a:buNone/>
            </a:pPr>
            <a:r>
              <a:rPr lang="en-US" sz="1800" b="1" dirty="0">
                <a:solidFill>
                  <a:srgbClr val="00A5B5"/>
                </a:solidFill>
                <a:latin typeface="+mn-lt"/>
                <a:ea typeface="Open Sans"/>
                <a:cs typeface="Arial"/>
              </a:rPr>
              <a:t>Efficiency &amp; Automation</a:t>
            </a:r>
          </a:p>
          <a:p>
            <a:pPr marL="274320" indent="-274320">
              <a:spcBef>
                <a:spcPts val="0"/>
              </a:spcBef>
              <a:spcAft>
                <a:spcPts val="800"/>
              </a:spcAft>
              <a:buClr>
                <a:schemeClr val="accent1"/>
              </a:buClr>
              <a:buFont typeface="Arial" panose="020B0604020202020204" pitchFamily="34" charset="0"/>
              <a:buChar char="›"/>
            </a:pPr>
            <a:r>
              <a:rPr lang="en-US" sz="1500" dirty="0">
                <a:solidFill>
                  <a:schemeClr val="tx2"/>
                </a:solidFill>
                <a:latin typeface="+mn-lt"/>
              </a:rPr>
              <a:t>Automating repetitive tasks (e.g., resuming screening, scheduling interviews)</a:t>
            </a:r>
          </a:p>
          <a:p>
            <a:pPr marL="274320" indent="-274320">
              <a:spcBef>
                <a:spcPts val="0"/>
              </a:spcBef>
              <a:spcAft>
                <a:spcPts val="800"/>
              </a:spcAft>
              <a:buClr>
                <a:schemeClr val="accent1"/>
              </a:buClr>
              <a:buFont typeface="Arial" panose="020B0604020202020204" pitchFamily="34" charset="0"/>
              <a:buChar char="›"/>
            </a:pPr>
            <a:r>
              <a:rPr lang="en-US" sz="1500" dirty="0">
                <a:solidFill>
                  <a:schemeClr val="tx2"/>
                </a:solidFill>
                <a:latin typeface="+mn-lt"/>
              </a:rPr>
              <a:t>Streamlining onboarding and employee communications</a:t>
            </a:r>
          </a:p>
        </p:txBody>
      </p:sp>
      <p:sp>
        <p:nvSpPr>
          <p:cNvPr id="3" name="Title 1">
            <a:extLst>
              <a:ext uri="{FF2B5EF4-FFF2-40B4-BE49-F238E27FC236}">
                <a16:creationId xmlns:a16="http://schemas.microsoft.com/office/drawing/2014/main" id="{85A08EAD-B652-2E81-811E-BEFC998FC23C}"/>
              </a:ext>
            </a:extLst>
          </p:cNvPr>
          <p:cNvSpPr txBox="1">
            <a:spLocks/>
          </p:cNvSpPr>
          <p:nvPr/>
        </p:nvSpPr>
        <p:spPr>
          <a:xfrm>
            <a:off x="366350" y="319870"/>
            <a:ext cx="3024550" cy="765980"/>
          </a:xfrm>
          <a:prstGeom prst="rect">
            <a:avLst/>
          </a:prstGeom>
        </p:spPr>
        <p:txBody>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2400" b="1" dirty="0">
                <a:solidFill>
                  <a:schemeClr val="accent1"/>
                </a:solidFill>
                <a:latin typeface="+mj-lt"/>
              </a:rPr>
              <a:t>What AI Can Do for  Most Companies</a:t>
            </a:r>
          </a:p>
        </p:txBody>
      </p:sp>
      <p:grpSp>
        <p:nvGrpSpPr>
          <p:cNvPr id="6" name="Group 5">
            <a:extLst>
              <a:ext uri="{FF2B5EF4-FFF2-40B4-BE49-F238E27FC236}">
                <a16:creationId xmlns:a16="http://schemas.microsoft.com/office/drawing/2014/main" id="{2C7DA672-E8B6-A152-D848-15818C992485}"/>
              </a:ext>
            </a:extLst>
          </p:cNvPr>
          <p:cNvGrpSpPr/>
          <p:nvPr/>
        </p:nvGrpSpPr>
        <p:grpSpPr>
          <a:xfrm>
            <a:off x="4768850" y="0"/>
            <a:ext cx="4375150" cy="5143500"/>
            <a:chOff x="4768850" y="0"/>
            <a:chExt cx="4375150" cy="5143500"/>
          </a:xfrm>
        </p:grpSpPr>
        <p:pic>
          <p:nvPicPr>
            <p:cNvPr id="4" name="Picture 3" descr="Engineer programming robot in robotics research facility">
              <a:extLst>
                <a:ext uri="{FF2B5EF4-FFF2-40B4-BE49-F238E27FC236}">
                  <a16:creationId xmlns:a16="http://schemas.microsoft.com/office/drawing/2014/main" id="{2FCCB0A7-5D26-3ABF-1B02-22694B882777}"/>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5000"/>
                      </a14:imgEffect>
                    </a14:imgLayer>
                  </a14:imgProps>
                </a:ext>
                <a:ext uri="{28A0092B-C50C-407E-A947-70E740481C1C}">
                  <a14:useLocalDpi xmlns:a14="http://schemas.microsoft.com/office/drawing/2010/main"/>
                </a:ext>
              </a:extLst>
            </a:blip>
            <a:srcRect l="26129" t="5363" r="20211"/>
            <a:stretch>
              <a:fillRect/>
            </a:stretch>
          </p:blipFill>
          <p:spPr>
            <a:xfrm>
              <a:off x="4768850" y="0"/>
              <a:ext cx="4375150" cy="5143500"/>
            </a:xfrm>
            <a:prstGeom prst="rect">
              <a:avLst/>
            </a:prstGeom>
          </p:spPr>
        </p:pic>
        <p:sp>
          <p:nvSpPr>
            <p:cNvPr id="5" name="Rectangle 4">
              <a:extLst>
                <a:ext uri="{FF2B5EF4-FFF2-40B4-BE49-F238E27FC236}">
                  <a16:creationId xmlns:a16="http://schemas.microsoft.com/office/drawing/2014/main" id="{3E6462EE-4156-6598-E396-901AEFE66B24}"/>
                </a:ext>
              </a:extLst>
            </p:cNvPr>
            <p:cNvSpPr/>
            <p:nvPr/>
          </p:nvSpPr>
          <p:spPr>
            <a:xfrm>
              <a:off x="4768850" y="3124200"/>
              <a:ext cx="4375150" cy="2019300"/>
            </a:xfrm>
            <a:prstGeom prst="rect">
              <a:avLst/>
            </a:prstGeom>
            <a:gradFill>
              <a:gsLst>
                <a:gs pos="0">
                  <a:schemeClr val="accent3">
                    <a:lumMod val="50000"/>
                    <a:alpha val="58000"/>
                  </a:schemeClr>
                </a:gs>
                <a:gs pos="100000">
                  <a:schemeClr val="accent3">
                    <a:lumMod val="50000"/>
                    <a:alpha val="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A04CD271-8483-28CA-18DE-CDE26C8EBF7A}"/>
              </a:ext>
            </a:extLst>
          </p:cNvPr>
          <p:cNvPicPr>
            <a:picLocks noChangeAspect="1"/>
          </p:cNvPicPr>
          <p:nvPr/>
        </p:nvPicPr>
        <p:blipFill rotWithShape="1">
          <a:blip r:embed="rId5"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a:effectLst>
            <a:outerShdw blurRad="101600" sx="101000" sy="101000" algn="ctr" rotWithShape="0">
              <a:schemeClr val="accent3">
                <a:lumMod val="50000"/>
                <a:alpha val="99000"/>
              </a:schemeClr>
            </a:outerShdw>
          </a:effectLst>
        </p:spPr>
      </p:pic>
    </p:spTree>
    <p:extLst>
      <p:ext uri="{BB962C8B-B14F-4D97-AF65-F5344CB8AC3E}">
        <p14:creationId xmlns:p14="http://schemas.microsoft.com/office/powerpoint/2010/main" val="10781604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021E0-A019-E72C-08CF-C1B5E1C3D3F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FE55C6A-F0C6-53D7-F9C7-98F876FEDEB4}"/>
              </a:ext>
            </a:extLst>
          </p:cNvPr>
          <p:cNvSpPr>
            <a:spLocks noGrp="1"/>
          </p:cNvSpPr>
          <p:nvPr>
            <p:ph type="title"/>
          </p:nvPr>
        </p:nvSpPr>
        <p:spPr/>
        <p:txBody>
          <a:bodyPr/>
          <a:lstStyle/>
          <a:p>
            <a:r>
              <a:rPr lang="en-US" dirty="0"/>
              <a:t>Data-Driven Decision Making</a:t>
            </a:r>
          </a:p>
        </p:txBody>
      </p:sp>
      <p:sp>
        <p:nvSpPr>
          <p:cNvPr id="9" name="Oval 8">
            <a:extLst>
              <a:ext uri="{FF2B5EF4-FFF2-40B4-BE49-F238E27FC236}">
                <a16:creationId xmlns:a16="http://schemas.microsoft.com/office/drawing/2014/main" id="{2EE120C5-01FB-F583-468A-15C4A80C9792}"/>
              </a:ext>
            </a:extLst>
          </p:cNvPr>
          <p:cNvSpPr/>
          <p:nvPr/>
        </p:nvSpPr>
        <p:spPr>
          <a:xfrm rot="468626">
            <a:off x="1817323" y="2678753"/>
            <a:ext cx="2195798" cy="2195996"/>
          </a:xfrm>
          <a:prstGeom prst="ellipse">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10" name="Oval 9">
            <a:extLst>
              <a:ext uri="{FF2B5EF4-FFF2-40B4-BE49-F238E27FC236}">
                <a16:creationId xmlns:a16="http://schemas.microsoft.com/office/drawing/2014/main" id="{25E8DD84-FDF7-A570-C132-A7BFFDC09995}"/>
              </a:ext>
            </a:extLst>
          </p:cNvPr>
          <p:cNvSpPr/>
          <p:nvPr/>
        </p:nvSpPr>
        <p:spPr>
          <a:xfrm rot="468626">
            <a:off x="514196" y="1667366"/>
            <a:ext cx="2195798" cy="2195996"/>
          </a:xfrm>
          <a:prstGeom prst="ellipse">
            <a:avLst/>
          </a:prstGeom>
          <a:solidFill>
            <a:srgbClr val="69BE28">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11" name="Oval 10">
            <a:extLst>
              <a:ext uri="{FF2B5EF4-FFF2-40B4-BE49-F238E27FC236}">
                <a16:creationId xmlns:a16="http://schemas.microsoft.com/office/drawing/2014/main" id="{1FBC7CFE-AB26-D66E-A51C-9E1C82204CB9}"/>
              </a:ext>
            </a:extLst>
          </p:cNvPr>
          <p:cNvSpPr/>
          <p:nvPr/>
        </p:nvSpPr>
        <p:spPr>
          <a:xfrm rot="468626">
            <a:off x="1993895" y="996174"/>
            <a:ext cx="2196568" cy="2195996"/>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12" name="Text Placeholder 6">
            <a:extLst>
              <a:ext uri="{FF2B5EF4-FFF2-40B4-BE49-F238E27FC236}">
                <a16:creationId xmlns:a16="http://schemas.microsoft.com/office/drawing/2014/main" id="{65B276C6-DDBA-B393-9705-4B6FAD58BFA3}"/>
              </a:ext>
            </a:extLst>
          </p:cNvPr>
          <p:cNvSpPr txBox="1">
            <a:spLocks/>
          </p:cNvSpPr>
          <p:nvPr/>
        </p:nvSpPr>
        <p:spPr>
          <a:xfrm>
            <a:off x="4506064" y="1528351"/>
            <a:ext cx="4338349" cy="3192250"/>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74320" indent="-274320">
              <a:buClr>
                <a:schemeClr val="accent1"/>
              </a:buClr>
              <a:buFont typeface="Arial" panose="020B0604020202020204" pitchFamily="34" charset="0"/>
              <a:buChar char="›"/>
            </a:pPr>
            <a:r>
              <a:rPr lang="en-US" sz="1600" dirty="0">
                <a:solidFill>
                  <a:schemeClr val="tx2"/>
                </a:solidFill>
                <a:latin typeface="+mn-lt"/>
              </a:rPr>
              <a:t>Predictive analytics for hiring, benefits administration, retention, and performance</a:t>
            </a:r>
          </a:p>
          <a:p>
            <a:pPr marL="274320" indent="-274320">
              <a:buClr>
                <a:schemeClr val="accent1"/>
              </a:buClr>
              <a:buFont typeface="Arial" panose="020B0604020202020204" pitchFamily="34" charset="0"/>
              <a:buChar char="›"/>
            </a:pPr>
            <a:r>
              <a:rPr lang="en-US" sz="1600" dirty="0">
                <a:solidFill>
                  <a:schemeClr val="tx2"/>
                </a:solidFill>
                <a:latin typeface="+mn-lt"/>
              </a:rPr>
              <a:t>Personalized employee experiences through data insights</a:t>
            </a:r>
          </a:p>
          <a:p>
            <a:pPr marL="274320" indent="-274320">
              <a:buClr>
                <a:schemeClr val="accent1"/>
              </a:buClr>
              <a:buFont typeface="Arial" panose="020B0604020202020204" pitchFamily="34" charset="0"/>
              <a:buChar char="›"/>
            </a:pPr>
            <a:r>
              <a:rPr lang="en-US" sz="1600" dirty="0">
                <a:solidFill>
                  <a:schemeClr val="tx2"/>
                </a:solidFill>
                <a:latin typeface="+mn-lt"/>
              </a:rPr>
              <a:t>Examples of this being successful: AI tools that look at benefits usage from previous years, summarize what was actually used and provide tailored recommendations for benefits plan selections </a:t>
            </a:r>
          </a:p>
          <a:p>
            <a:pPr marL="0" indent="0">
              <a:buClr>
                <a:srgbClr val="FF6D22"/>
              </a:buClr>
              <a:buNone/>
            </a:pPr>
            <a:endParaRPr lang="en-US" sz="1600" dirty="0">
              <a:solidFill>
                <a:schemeClr val="tx2"/>
              </a:solidFill>
            </a:endParaRPr>
          </a:p>
        </p:txBody>
      </p:sp>
    </p:spTree>
    <p:extLst>
      <p:ext uri="{BB962C8B-B14F-4D97-AF65-F5344CB8AC3E}">
        <p14:creationId xmlns:p14="http://schemas.microsoft.com/office/powerpoint/2010/main" val="167506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73164B34-2FEF-727E-F0D1-8DB39716B896}"/>
            </a:ext>
          </a:extLst>
        </p:cNvPr>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143ABFA4-FE4B-0728-A96A-EEBD4AF19411}"/>
              </a:ext>
            </a:extLst>
          </p:cNvPr>
          <p:cNvPicPr>
            <a:picLocks noChangeAspect="1"/>
          </p:cNvPicPr>
          <p:nvPr/>
        </p:nvPicPr>
        <p:blipFill>
          <a:blip r:embed="rId3"/>
          <a:srcRect/>
          <a:stretch/>
        </p:blipFill>
        <p:spPr>
          <a:xfrm>
            <a:off x="0" y="0"/>
            <a:ext cx="9144000" cy="5143500"/>
          </a:xfrm>
          <a:prstGeom prst="rect">
            <a:avLst/>
          </a:prstGeom>
        </p:spPr>
      </p:pic>
      <p:sp>
        <p:nvSpPr>
          <p:cNvPr id="9" name="Rectangle 8">
            <a:extLst>
              <a:ext uri="{FF2B5EF4-FFF2-40B4-BE49-F238E27FC236}">
                <a16:creationId xmlns:a16="http://schemas.microsoft.com/office/drawing/2014/main" id="{27ACECB1-08B4-E5EC-3D0D-196706429432}"/>
              </a:ext>
            </a:extLst>
          </p:cNvPr>
          <p:cNvSpPr>
            <a:spLocks/>
          </p:cNvSpPr>
          <p:nvPr/>
        </p:nvSpPr>
        <p:spPr>
          <a:xfrm>
            <a:off x="0" y="1"/>
            <a:ext cx="9144000" cy="5143499"/>
          </a:xfrm>
          <a:prstGeom prst="rect">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C51A6CE5-83C0-29FB-7429-8DB7181F3C24}"/>
              </a:ext>
            </a:extLst>
          </p:cNvPr>
          <p:cNvSpPr>
            <a:spLocks noGrp="1"/>
          </p:cNvSpPr>
          <p:nvPr>
            <p:ph type="title"/>
          </p:nvPr>
        </p:nvSpPr>
        <p:spPr>
          <a:xfrm>
            <a:off x="504846" y="495202"/>
            <a:ext cx="4181455" cy="714801"/>
          </a:xfrm>
        </p:spPr>
        <p:txBody>
          <a:bodyPr lIns="91440" tIns="45720" rIns="91440" bIns="45720" anchor="t">
            <a:normAutofit fontScale="90000"/>
          </a:bodyPr>
          <a:lstStyle/>
          <a:p>
            <a:pPr>
              <a:lnSpc>
                <a:spcPct val="90000"/>
              </a:lnSpc>
            </a:pPr>
            <a:r>
              <a:rPr lang="en-US" sz="3600" b="1" dirty="0">
                <a:cs typeface="Arial"/>
              </a:rPr>
              <a:t>Enhanced Employee Experience</a:t>
            </a:r>
            <a:br>
              <a:rPr lang="en-US" sz="2000" b="1" dirty="0"/>
            </a:br>
            <a:endParaRPr lang="en-US" sz="2000" b="1" dirty="0">
              <a:cs typeface="Arial"/>
            </a:endParaRPr>
          </a:p>
        </p:txBody>
      </p:sp>
      <p:sp>
        <p:nvSpPr>
          <p:cNvPr id="7" name="Text Placeholder 6">
            <a:extLst>
              <a:ext uri="{FF2B5EF4-FFF2-40B4-BE49-F238E27FC236}">
                <a16:creationId xmlns:a16="http://schemas.microsoft.com/office/drawing/2014/main" id="{A7F5745F-4A79-9DFF-BAD6-1C3B87666C85}"/>
              </a:ext>
            </a:extLst>
          </p:cNvPr>
          <p:cNvSpPr>
            <a:spLocks noGrp="1"/>
          </p:cNvSpPr>
          <p:nvPr>
            <p:ph type="body" sz="quarter" idx="14"/>
          </p:nvPr>
        </p:nvSpPr>
        <p:spPr>
          <a:xfrm>
            <a:off x="443865" y="1869403"/>
            <a:ext cx="4804410" cy="3274097"/>
          </a:xfrm>
        </p:spPr>
        <p:txBody>
          <a:bodyPr>
            <a:normAutofit/>
          </a:bodyPr>
          <a:lstStyle/>
          <a:p>
            <a:pPr marL="274320" indent="-274320">
              <a:buClr>
                <a:schemeClr val="bg1"/>
              </a:buClr>
              <a:buFont typeface="Arial" panose="020B0604020202020204" pitchFamily="34" charset="0"/>
              <a:buChar char="›"/>
            </a:pPr>
            <a:r>
              <a:rPr lang="en-US" dirty="0"/>
              <a:t>Chatbots for HR support</a:t>
            </a:r>
          </a:p>
          <a:p>
            <a:pPr marL="274320" lvl="1">
              <a:buFont typeface="Arial" panose="020B0604020202020204" pitchFamily="34" charset="0"/>
              <a:buChar char="›"/>
            </a:pPr>
            <a:r>
              <a:rPr lang="en-US" dirty="0"/>
              <a:t>Agentic AI tools that feel human are making this more and more prevalent</a:t>
            </a:r>
          </a:p>
          <a:p>
            <a:pPr marL="274320" lvl="1">
              <a:buFont typeface="Arial" panose="020B0604020202020204" pitchFamily="34" charset="0"/>
              <a:buChar char="›"/>
            </a:pPr>
            <a:r>
              <a:rPr lang="en-US" dirty="0"/>
              <a:t>AI-powered learning and development platforms</a:t>
            </a:r>
          </a:p>
          <a:p>
            <a:pPr marL="274320" lvl="1">
              <a:buFont typeface="Arial" panose="020B0604020202020204" pitchFamily="34" charset="0"/>
              <a:buChar char="›"/>
            </a:pPr>
            <a:r>
              <a:rPr lang="en-US" dirty="0"/>
              <a:t>Customer Service</a:t>
            </a:r>
          </a:p>
          <a:p>
            <a:pPr marL="822960" lvl="2">
              <a:buFont typeface="Arial" panose="020B0604020202020204" pitchFamily="34" charset="0"/>
              <a:buChar char="›"/>
            </a:pPr>
            <a:r>
              <a:rPr lang="en-US" dirty="0"/>
              <a:t>Chatbots for CX support</a:t>
            </a:r>
          </a:p>
          <a:p>
            <a:pPr marL="1097280" lvl="3">
              <a:buFont typeface="Arial" panose="020B0604020202020204" pitchFamily="34" charset="0"/>
              <a:buChar char="›"/>
            </a:pPr>
            <a:r>
              <a:rPr lang="en-US" dirty="0"/>
              <a:t>Again, agentic systems are big players</a:t>
            </a:r>
          </a:p>
        </p:txBody>
      </p:sp>
    </p:spTree>
    <p:extLst>
      <p:ext uri="{BB962C8B-B14F-4D97-AF65-F5344CB8AC3E}">
        <p14:creationId xmlns:p14="http://schemas.microsoft.com/office/powerpoint/2010/main" val="2868666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E168EFB-FD15-D95C-B670-8E7C2AB3597F}"/>
              </a:ext>
            </a:extLst>
          </p:cNvPr>
          <p:cNvSpPr/>
          <p:nvPr/>
        </p:nvSpPr>
        <p:spPr>
          <a:xfrm>
            <a:off x="444500" y="3558381"/>
            <a:ext cx="5473700" cy="113210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5192E71-44C0-4CA3-CB52-02FAD76E3289}"/>
              </a:ext>
            </a:extLst>
          </p:cNvPr>
          <p:cNvSpPr txBox="1"/>
          <p:nvPr/>
        </p:nvSpPr>
        <p:spPr>
          <a:xfrm>
            <a:off x="544149" y="3647382"/>
            <a:ext cx="1793301" cy="954107"/>
          </a:xfrm>
          <a:prstGeom prst="rect">
            <a:avLst/>
          </a:prstGeom>
          <a:noFill/>
        </p:spPr>
        <p:txBody>
          <a:bodyPr wrap="square" rtlCol="0" anchor="ctr">
            <a:spAutoFit/>
          </a:bodyPr>
          <a:lstStyle/>
          <a:p>
            <a:pPr algn="ctr"/>
            <a:r>
              <a:rPr lang="en-US" sz="5600" b="1" dirty="0">
                <a:solidFill>
                  <a:schemeClr val="bg1"/>
                </a:solidFill>
              </a:rPr>
              <a:t>90%</a:t>
            </a:r>
          </a:p>
        </p:txBody>
      </p:sp>
      <p:sp>
        <p:nvSpPr>
          <p:cNvPr id="2" name="Title 1">
            <a:extLst>
              <a:ext uri="{FF2B5EF4-FFF2-40B4-BE49-F238E27FC236}">
                <a16:creationId xmlns:a16="http://schemas.microsoft.com/office/drawing/2014/main" id="{D596116B-86D7-E0B0-7CA5-5A3178920938}"/>
              </a:ext>
            </a:extLst>
          </p:cNvPr>
          <p:cNvSpPr txBox="1">
            <a:spLocks/>
          </p:cNvSpPr>
          <p:nvPr/>
        </p:nvSpPr>
        <p:spPr>
          <a:xfrm>
            <a:off x="2253416" y="3693576"/>
            <a:ext cx="3067884" cy="861719"/>
          </a:xfrm>
          <a:prstGeom prst="rect">
            <a:avLst/>
          </a:prstGeom>
        </p:spPr>
        <p:txBody>
          <a:bodyPr anchor="ct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1500" dirty="0">
                <a:solidFill>
                  <a:schemeClr val="bg1"/>
                </a:solidFill>
                <a:latin typeface="+mj-lt"/>
              </a:rPr>
              <a:t>Of AI investments yield zero/negative ROI</a:t>
            </a:r>
          </a:p>
        </p:txBody>
      </p:sp>
      <p:sp>
        <p:nvSpPr>
          <p:cNvPr id="10" name="TextBox 9">
            <a:extLst>
              <a:ext uri="{FF2B5EF4-FFF2-40B4-BE49-F238E27FC236}">
                <a16:creationId xmlns:a16="http://schemas.microsoft.com/office/drawing/2014/main" id="{0FFD543C-1257-5406-D1E8-B27ADB1F8A85}"/>
              </a:ext>
            </a:extLst>
          </p:cNvPr>
          <p:cNvSpPr txBox="1"/>
          <p:nvPr/>
        </p:nvSpPr>
        <p:spPr>
          <a:xfrm>
            <a:off x="4019817" y="4690490"/>
            <a:ext cx="1386466" cy="230832"/>
          </a:xfrm>
          <a:prstGeom prst="rect">
            <a:avLst/>
          </a:prstGeom>
          <a:noFill/>
        </p:spPr>
        <p:txBody>
          <a:bodyPr wrap="square">
            <a:spAutoFit/>
          </a:bodyPr>
          <a:lstStyle/>
          <a:p>
            <a:pPr algn="r"/>
            <a:r>
              <a:rPr lang="en-US" sz="900" i="1" dirty="0">
                <a:solidFill>
                  <a:schemeClr val="tx2">
                    <a:lumMod val="60000"/>
                    <a:lumOff val="40000"/>
                  </a:schemeClr>
                </a:solidFill>
                <a:ea typeface="Open Sans Light"/>
                <a:cs typeface="Arial"/>
              </a:rPr>
              <a:t>(MIT Study)</a:t>
            </a:r>
          </a:p>
        </p:txBody>
      </p:sp>
      <p:sp>
        <p:nvSpPr>
          <p:cNvPr id="7" name="Title 1">
            <a:extLst>
              <a:ext uri="{FF2B5EF4-FFF2-40B4-BE49-F238E27FC236}">
                <a16:creationId xmlns:a16="http://schemas.microsoft.com/office/drawing/2014/main" id="{21FE122D-8B40-B147-30F5-5A19B6DA9678}"/>
              </a:ext>
            </a:extLst>
          </p:cNvPr>
          <p:cNvSpPr txBox="1">
            <a:spLocks/>
          </p:cNvSpPr>
          <p:nvPr/>
        </p:nvSpPr>
        <p:spPr>
          <a:xfrm>
            <a:off x="366350" y="384541"/>
            <a:ext cx="4081826" cy="368300"/>
          </a:xfrm>
          <a:prstGeom prst="rect">
            <a:avLst/>
          </a:prstGeom>
        </p:spPr>
        <p:txBody>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2400" b="1" spc="-20" dirty="0">
                <a:solidFill>
                  <a:schemeClr val="accent1"/>
                </a:solidFill>
                <a:latin typeface="+mj-lt"/>
              </a:rPr>
              <a:t>The Challenges and Risks</a:t>
            </a:r>
          </a:p>
        </p:txBody>
      </p:sp>
      <p:sp>
        <p:nvSpPr>
          <p:cNvPr id="9" name="TextBox 8">
            <a:extLst>
              <a:ext uri="{FF2B5EF4-FFF2-40B4-BE49-F238E27FC236}">
                <a16:creationId xmlns:a16="http://schemas.microsoft.com/office/drawing/2014/main" id="{685D8732-1DD5-AFBD-DE87-19CC567712FE}"/>
              </a:ext>
            </a:extLst>
          </p:cNvPr>
          <p:cNvSpPr txBox="1"/>
          <p:nvPr/>
        </p:nvSpPr>
        <p:spPr>
          <a:xfrm>
            <a:off x="385399" y="1276775"/>
            <a:ext cx="3812234" cy="1938992"/>
          </a:xfrm>
          <a:prstGeom prst="rect">
            <a:avLst/>
          </a:prstGeom>
          <a:noFill/>
        </p:spPr>
        <p:txBody>
          <a:bodyPr wrap="square" rtlCol="0" anchor="t">
            <a:spAutoFit/>
          </a:bodyPr>
          <a:lstStyle/>
          <a:p>
            <a:pPr marL="182880" lvl="2" indent="-182880">
              <a:spcAft>
                <a:spcPts val="1200"/>
              </a:spcAft>
              <a:buClr>
                <a:schemeClr val="accent3"/>
              </a:buClr>
              <a:buFont typeface="Arial" panose="020B0604020202020204" pitchFamily="34" charset="0"/>
              <a:buChar char="›"/>
            </a:pPr>
            <a:r>
              <a:rPr lang="en-US" sz="1500" dirty="0">
                <a:solidFill>
                  <a:schemeClr val="tx2"/>
                </a:solidFill>
              </a:rPr>
              <a:t>Industry Pushback and Adoption</a:t>
            </a:r>
          </a:p>
          <a:p>
            <a:pPr marL="640080" lvl="3" indent="-182880">
              <a:spcAft>
                <a:spcPts val="1200"/>
              </a:spcAft>
              <a:buClr>
                <a:schemeClr val="accent3"/>
              </a:buClr>
              <a:buFont typeface="Arial" panose="020B0604020202020204" pitchFamily="34" charset="0"/>
              <a:buChar char="›"/>
            </a:pPr>
            <a:r>
              <a:rPr lang="en-US" sz="1500" b="1" dirty="0">
                <a:solidFill>
                  <a:schemeClr val="tx2"/>
                </a:solidFill>
              </a:rPr>
              <a:t>Skepticism Across Sectors</a:t>
            </a:r>
          </a:p>
          <a:p>
            <a:pPr marL="1097280" lvl="4" indent="-182880">
              <a:spcAft>
                <a:spcPts val="1200"/>
              </a:spcAft>
              <a:buClr>
                <a:schemeClr val="accent3"/>
              </a:buClr>
              <a:buFont typeface="Arial" panose="020B0604020202020204" pitchFamily="34" charset="0"/>
              <a:buChar char="›"/>
            </a:pPr>
            <a:r>
              <a:rPr lang="en-US" sz="1500" dirty="0">
                <a:solidFill>
                  <a:schemeClr val="tx2"/>
                </a:solidFill>
              </a:rPr>
              <a:t>Trust issues with AI</a:t>
            </a:r>
          </a:p>
          <a:p>
            <a:pPr marL="1097280" lvl="4" indent="-182880">
              <a:spcAft>
                <a:spcPts val="1200"/>
              </a:spcAft>
              <a:buClr>
                <a:schemeClr val="accent3"/>
              </a:buClr>
              <a:buFont typeface="Arial" panose="020B0604020202020204" pitchFamily="34" charset="0"/>
              <a:buChar char="›"/>
            </a:pPr>
            <a:r>
              <a:rPr lang="en-US" sz="1500" dirty="0">
                <a:solidFill>
                  <a:schemeClr val="tx2"/>
                </a:solidFill>
              </a:rPr>
              <a:t>Not all industries are ready. Many concerns around privacy</a:t>
            </a:r>
          </a:p>
        </p:txBody>
      </p:sp>
      <p:sp>
        <p:nvSpPr>
          <p:cNvPr id="4" name="Oval 3">
            <a:extLst>
              <a:ext uri="{FF2B5EF4-FFF2-40B4-BE49-F238E27FC236}">
                <a16:creationId xmlns:a16="http://schemas.microsoft.com/office/drawing/2014/main" id="{8A05C7B6-44A5-564E-3069-70FB7AC98627}"/>
              </a:ext>
            </a:extLst>
          </p:cNvPr>
          <p:cNvSpPr/>
          <p:nvPr/>
        </p:nvSpPr>
        <p:spPr>
          <a:xfrm>
            <a:off x="5076495" y="-640482"/>
            <a:ext cx="6714230" cy="6873914"/>
          </a:xfrm>
          <a:prstGeom prst="ellipse">
            <a:avLst/>
          </a:prstGeom>
          <a:solidFill>
            <a:srgbClr val="00A5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p>
        </p:txBody>
      </p:sp>
      <p:pic>
        <p:nvPicPr>
          <p:cNvPr id="3" name="Picture 2">
            <a:extLst>
              <a:ext uri="{FF2B5EF4-FFF2-40B4-BE49-F238E27FC236}">
                <a16:creationId xmlns:a16="http://schemas.microsoft.com/office/drawing/2014/main" id="{D4B0E643-482C-C0AF-B498-A100AAC842F3}"/>
              </a:ext>
            </a:extLst>
          </p:cNvPr>
          <p:cNvPicPr>
            <a:picLocks noChangeAspect="1"/>
          </p:cNvPicPr>
          <p:nvPr/>
        </p:nvPicPr>
        <p:blipFill rotWithShape="1">
          <a:blip r:embed="rId3"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
        <p:nvSpPr>
          <p:cNvPr id="5" name="TextBox 4">
            <a:extLst>
              <a:ext uri="{FF2B5EF4-FFF2-40B4-BE49-F238E27FC236}">
                <a16:creationId xmlns:a16="http://schemas.microsoft.com/office/drawing/2014/main" id="{33560629-C47A-3718-44F8-8813B644ED4C}"/>
              </a:ext>
            </a:extLst>
          </p:cNvPr>
          <p:cNvSpPr txBox="1"/>
          <p:nvPr/>
        </p:nvSpPr>
        <p:spPr>
          <a:xfrm>
            <a:off x="5745644" y="1509921"/>
            <a:ext cx="5375932" cy="2123658"/>
          </a:xfrm>
          <a:prstGeom prst="rect">
            <a:avLst/>
          </a:prstGeom>
          <a:noFill/>
        </p:spPr>
        <p:txBody>
          <a:bodyPr wrap="square" rtlCol="0">
            <a:spAutoFit/>
          </a:bodyPr>
          <a:lstStyle/>
          <a:p>
            <a:r>
              <a:rPr lang="en-US" sz="4400" dirty="0">
                <a:solidFill>
                  <a:schemeClr val="bg1"/>
                </a:solidFill>
                <a:latin typeface="+mj-lt"/>
              </a:rPr>
              <a:t>Encourage </a:t>
            </a:r>
          </a:p>
          <a:p>
            <a:r>
              <a:rPr lang="en-US" sz="4400" dirty="0">
                <a:solidFill>
                  <a:schemeClr val="bg1"/>
                </a:solidFill>
                <a:latin typeface="+mj-lt"/>
              </a:rPr>
              <a:t>Wise </a:t>
            </a:r>
          </a:p>
          <a:p>
            <a:r>
              <a:rPr lang="en-US" sz="4400" dirty="0">
                <a:solidFill>
                  <a:schemeClr val="bg1"/>
                </a:solidFill>
                <a:latin typeface="+mj-lt"/>
              </a:rPr>
              <a:t>Investment</a:t>
            </a:r>
          </a:p>
        </p:txBody>
      </p:sp>
    </p:spTree>
    <p:extLst>
      <p:ext uri="{BB962C8B-B14F-4D97-AF65-F5344CB8AC3E}">
        <p14:creationId xmlns:p14="http://schemas.microsoft.com/office/powerpoint/2010/main" val="1039463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6A556-8689-EC04-0F15-F6EB140627AB}"/>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31D94E95-CCAC-E2C3-3F06-85D5C863705E}"/>
              </a:ext>
            </a:extLst>
          </p:cNvPr>
          <p:cNvSpPr/>
          <p:nvPr/>
        </p:nvSpPr>
        <p:spPr>
          <a:xfrm>
            <a:off x="-1190477" y="-865207"/>
            <a:ext cx="6714230" cy="6873914"/>
          </a:xfrm>
          <a:prstGeom prst="ellipse">
            <a:avLst/>
          </a:prstGeom>
          <a:solidFill>
            <a:srgbClr val="00A5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p>
        </p:txBody>
      </p:sp>
      <p:sp>
        <p:nvSpPr>
          <p:cNvPr id="5" name="!!Rectangle 5">
            <a:extLst>
              <a:ext uri="{FF2B5EF4-FFF2-40B4-BE49-F238E27FC236}">
                <a16:creationId xmlns:a16="http://schemas.microsoft.com/office/drawing/2014/main" id="{B857684A-3F4F-9228-F40D-0B200359D481}"/>
              </a:ext>
            </a:extLst>
          </p:cNvPr>
          <p:cNvSpPr/>
          <p:nvPr/>
        </p:nvSpPr>
        <p:spPr>
          <a:xfrm>
            <a:off x="4893921" y="952500"/>
            <a:ext cx="3576325" cy="3238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DC63F"/>
              </a:solidFill>
            </a:endParaRPr>
          </a:p>
        </p:txBody>
      </p:sp>
      <p:sp>
        <p:nvSpPr>
          <p:cNvPr id="6" name="Text Placeholder 4">
            <a:extLst>
              <a:ext uri="{FF2B5EF4-FFF2-40B4-BE49-F238E27FC236}">
                <a16:creationId xmlns:a16="http://schemas.microsoft.com/office/drawing/2014/main" id="{FE07940F-69A2-57FA-A51A-7E49B20CCAD3}"/>
              </a:ext>
            </a:extLst>
          </p:cNvPr>
          <p:cNvSpPr txBox="1">
            <a:spLocks/>
          </p:cNvSpPr>
          <p:nvPr/>
        </p:nvSpPr>
        <p:spPr>
          <a:xfrm>
            <a:off x="5121040" y="1594337"/>
            <a:ext cx="3026836" cy="2394161"/>
          </a:xfrm>
          <a:prstGeom prst="rect">
            <a:avLst/>
          </a:prstGeom>
        </p:spPr>
        <p:txBody>
          <a:bodyPr vert="horz" anchor="ctr"/>
          <a:lstStyle>
            <a:lvl1pPr marL="0" indent="0" algn="l" defTabSz="457200" rtl="0" eaLnBrk="1" latinLnBrk="0" hangingPunct="1">
              <a:lnSpc>
                <a:spcPct val="100000"/>
              </a:lnSpc>
              <a:spcBef>
                <a:spcPts val="0"/>
              </a:spcBef>
              <a:spcAft>
                <a:spcPts val="1000"/>
              </a:spcAft>
              <a:buFontTx/>
              <a:buNone/>
              <a:defRPr sz="1500" b="0" i="0" kern="1200" baseline="0">
                <a:solidFill>
                  <a:srgbClr val="000000"/>
                </a:solidFill>
                <a:latin typeface="+mn-lt"/>
                <a:ea typeface="+mn-ea"/>
                <a:cs typeface="Avenir LT Std 45 Book"/>
              </a:defRPr>
            </a:lvl1pPr>
            <a:lvl2pPr marL="182880" indent="-274320" algn="l" defTabSz="457200" rtl="0" eaLnBrk="1" latinLnBrk="0" hangingPunct="1">
              <a:lnSpc>
                <a:spcPct val="100000"/>
              </a:lnSpc>
              <a:spcBef>
                <a:spcPts val="0"/>
              </a:spcBef>
              <a:spcAft>
                <a:spcPts val="1000"/>
              </a:spcAft>
              <a:buFont typeface="Arial"/>
              <a:buChar char="–"/>
              <a:defRPr sz="1500" b="0" i="0" kern="1200" baseline="0">
                <a:solidFill>
                  <a:srgbClr val="000000"/>
                </a:solidFill>
                <a:latin typeface="Open Sans Light"/>
                <a:ea typeface="+mn-ea"/>
                <a:cs typeface="Avenir LT Std 45 Book"/>
              </a:defRPr>
            </a:lvl2pPr>
            <a:lvl3pPr marL="182880" indent="-274320" algn="l" defTabSz="457200" rtl="0" eaLnBrk="1" latinLnBrk="0" hangingPunct="1">
              <a:lnSpc>
                <a:spcPct val="100000"/>
              </a:lnSpc>
              <a:spcBef>
                <a:spcPts val="0"/>
              </a:spcBef>
              <a:spcAft>
                <a:spcPts val="1000"/>
              </a:spcAft>
              <a:buFont typeface="Arial"/>
              <a:buChar char="•"/>
              <a:defRPr sz="1500" b="0" i="0" kern="1200" baseline="0">
                <a:solidFill>
                  <a:srgbClr val="000000"/>
                </a:solidFill>
                <a:latin typeface="Open Sans Light"/>
                <a:ea typeface="+mn-ea"/>
                <a:cs typeface="Avenir LT Std 45 Book"/>
              </a:defRPr>
            </a:lvl3pPr>
            <a:lvl4pPr marL="182880" indent="-274320" algn="l" defTabSz="457200" rtl="0" eaLnBrk="1" latinLnBrk="0" hangingPunct="1">
              <a:lnSpc>
                <a:spcPct val="100000"/>
              </a:lnSpc>
              <a:spcBef>
                <a:spcPts val="0"/>
              </a:spcBef>
              <a:spcAft>
                <a:spcPts val="1000"/>
              </a:spcAft>
              <a:buFont typeface="Arial"/>
              <a:buChar char="–"/>
              <a:defRPr sz="1500" b="0" i="0" kern="1200" baseline="0">
                <a:solidFill>
                  <a:srgbClr val="000000"/>
                </a:solidFill>
                <a:latin typeface="Open Sans Light"/>
                <a:ea typeface="+mn-ea"/>
                <a:cs typeface="Avenir LT Std 45 Book"/>
              </a:defRPr>
            </a:lvl4pPr>
            <a:lvl5pPr marL="182880" indent="-274320" algn="l" defTabSz="457200" rtl="0" eaLnBrk="1" latinLnBrk="0" hangingPunct="1">
              <a:lnSpc>
                <a:spcPct val="100000"/>
              </a:lnSpc>
              <a:spcBef>
                <a:spcPts val="0"/>
              </a:spcBef>
              <a:spcAft>
                <a:spcPts val="1000"/>
              </a:spcAft>
              <a:buFont typeface="Arial"/>
              <a:buChar char="»"/>
              <a:defRPr sz="1500" b="0" i="0" kern="1200" baseline="0">
                <a:solidFill>
                  <a:srgbClr val="000000"/>
                </a:solidFill>
                <a:latin typeface="Open Sans Light"/>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Clr>
                <a:schemeClr val="bg1"/>
              </a:buClr>
            </a:pPr>
            <a:r>
              <a:rPr lang="en-US" sz="2400" b="1" dirty="0">
                <a:solidFill>
                  <a:schemeClr val="bg1"/>
                </a:solidFill>
                <a:latin typeface="+mj-lt"/>
                <a:ea typeface="Open Sans" panose="020B0606030504020204" pitchFamily="34" charset="0"/>
                <a:cs typeface="Arial" panose="020B0604020202020204" pitchFamily="34" charset="0"/>
              </a:rPr>
              <a:t>Bias and Fairness</a:t>
            </a:r>
          </a:p>
          <a:p>
            <a:pPr lvl="1" indent="0" algn="ctr">
              <a:buClr>
                <a:schemeClr val="bg1"/>
              </a:buClr>
              <a:buNone/>
            </a:pPr>
            <a:r>
              <a:rPr lang="en-US" sz="1400" dirty="0">
                <a:solidFill>
                  <a:schemeClr val="bg1"/>
                </a:solidFill>
                <a:latin typeface="+mn-lt"/>
                <a:ea typeface="Open Sans" panose="020B0606030504020204" pitchFamily="34" charset="0"/>
                <a:cs typeface="Arial" panose="020B0604020202020204" pitchFamily="34" charset="0"/>
              </a:rPr>
              <a:t>Biases are not being addressed at scale. According to The Wall Street Journal, “ As use of artificial intelligence becomes more widespread, businesses are still struggling to address pervasive bias.”</a:t>
            </a:r>
          </a:p>
          <a:p>
            <a:pPr marL="171450" indent="-171450">
              <a:buClr>
                <a:schemeClr val="bg1"/>
              </a:buClr>
              <a:buFont typeface="Arial" panose="020B0604020202020204" pitchFamily="34" charset="0"/>
              <a:buChar char="›"/>
            </a:pPr>
            <a:endParaRPr lang="en-US" sz="1800" dirty="0">
              <a:solidFill>
                <a:schemeClr val="bg1"/>
              </a:solidFill>
              <a:ea typeface="Open Sans" panose="020B0606030504020204" pitchFamily="34" charset="0"/>
              <a:cs typeface="Arial" panose="020B0604020202020204" pitchFamily="34" charset="0"/>
            </a:endParaRPr>
          </a:p>
        </p:txBody>
      </p:sp>
      <p:sp>
        <p:nvSpPr>
          <p:cNvPr id="8" name="Title 4">
            <a:extLst>
              <a:ext uri="{FF2B5EF4-FFF2-40B4-BE49-F238E27FC236}">
                <a16:creationId xmlns:a16="http://schemas.microsoft.com/office/drawing/2014/main" id="{91130E91-04A8-AFEB-49DC-3157A5CF953A}"/>
              </a:ext>
            </a:extLst>
          </p:cNvPr>
          <p:cNvSpPr txBox="1">
            <a:spLocks/>
          </p:cNvSpPr>
          <p:nvPr/>
        </p:nvSpPr>
        <p:spPr>
          <a:xfrm>
            <a:off x="851029" y="1169390"/>
            <a:ext cx="3485620" cy="2804719"/>
          </a:xfrm>
          <a:prstGeom prst="rect">
            <a:avLst/>
          </a:prstGeom>
        </p:spPr>
        <p:txBody>
          <a:bodyPr anchor="ct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3200" b="1">
                <a:solidFill>
                  <a:schemeClr val="bg1"/>
                </a:solidFill>
                <a:latin typeface="+mj-lt"/>
              </a:rPr>
              <a:t>Challenges to Consider – Discussed at National Level by Compliance HR Experts</a:t>
            </a:r>
            <a:endParaRPr lang="en-US" sz="3200" b="1" dirty="0">
              <a:solidFill>
                <a:schemeClr val="bg1"/>
              </a:solidFill>
              <a:latin typeface="+mj-lt"/>
            </a:endParaRPr>
          </a:p>
        </p:txBody>
      </p:sp>
    </p:spTree>
    <p:extLst>
      <p:ext uri="{BB962C8B-B14F-4D97-AF65-F5344CB8AC3E}">
        <p14:creationId xmlns:p14="http://schemas.microsoft.com/office/powerpoint/2010/main" val="2205283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25C5A-0992-6B86-66B8-999FD330EED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0D61BA0-846C-BC8C-057A-6FED7DD4A9BC}"/>
              </a:ext>
            </a:extLst>
          </p:cNvPr>
          <p:cNvSpPr/>
          <p:nvPr/>
        </p:nvSpPr>
        <p:spPr>
          <a:xfrm>
            <a:off x="444500" y="3558381"/>
            <a:ext cx="8348980" cy="113210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7A84876-FCCC-0BE2-753F-0C8CD28BA1A4}"/>
              </a:ext>
            </a:extLst>
          </p:cNvPr>
          <p:cNvSpPr txBox="1"/>
          <p:nvPr/>
        </p:nvSpPr>
        <p:spPr>
          <a:xfrm>
            <a:off x="544149" y="3647382"/>
            <a:ext cx="1793301" cy="954107"/>
          </a:xfrm>
          <a:prstGeom prst="rect">
            <a:avLst/>
          </a:prstGeom>
          <a:noFill/>
        </p:spPr>
        <p:txBody>
          <a:bodyPr wrap="square" rtlCol="0" anchor="ctr">
            <a:spAutoFit/>
          </a:bodyPr>
          <a:lstStyle/>
          <a:p>
            <a:pPr algn="ctr"/>
            <a:r>
              <a:rPr lang="en-US" sz="5600" b="1" dirty="0">
                <a:solidFill>
                  <a:schemeClr val="bg1"/>
                </a:solidFill>
              </a:rPr>
              <a:t>49%</a:t>
            </a:r>
          </a:p>
        </p:txBody>
      </p:sp>
      <p:sp>
        <p:nvSpPr>
          <p:cNvPr id="2" name="Title 1">
            <a:extLst>
              <a:ext uri="{FF2B5EF4-FFF2-40B4-BE49-F238E27FC236}">
                <a16:creationId xmlns:a16="http://schemas.microsoft.com/office/drawing/2014/main" id="{04693847-3049-0D2A-EAB0-02CB41483C00}"/>
              </a:ext>
            </a:extLst>
          </p:cNvPr>
          <p:cNvSpPr txBox="1">
            <a:spLocks/>
          </p:cNvSpPr>
          <p:nvPr/>
        </p:nvSpPr>
        <p:spPr>
          <a:xfrm>
            <a:off x="2253416" y="3693576"/>
            <a:ext cx="6258124" cy="861719"/>
          </a:xfrm>
          <a:prstGeom prst="rect">
            <a:avLst/>
          </a:prstGeom>
        </p:spPr>
        <p:txBody>
          <a:bodyPr anchor="ct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r>
              <a:rPr lang="en-US" sz="1600" dirty="0">
                <a:solidFill>
                  <a:schemeClr val="bg1"/>
                </a:solidFill>
                <a:latin typeface="+mj-lt"/>
              </a:rPr>
              <a:t>Polled by Microsoft fear losing their jobs to AI; employee buy in is increasingly hard to get</a:t>
            </a:r>
          </a:p>
        </p:txBody>
      </p:sp>
      <p:sp>
        <p:nvSpPr>
          <p:cNvPr id="9" name="TextBox 8">
            <a:extLst>
              <a:ext uri="{FF2B5EF4-FFF2-40B4-BE49-F238E27FC236}">
                <a16:creationId xmlns:a16="http://schemas.microsoft.com/office/drawing/2014/main" id="{7EC79E21-8C21-0111-0BA3-28925E98FE4C}"/>
              </a:ext>
            </a:extLst>
          </p:cNvPr>
          <p:cNvSpPr txBox="1"/>
          <p:nvPr/>
        </p:nvSpPr>
        <p:spPr>
          <a:xfrm>
            <a:off x="444501" y="839725"/>
            <a:ext cx="4127499" cy="2169825"/>
          </a:xfrm>
          <a:prstGeom prst="rect">
            <a:avLst/>
          </a:prstGeom>
          <a:noFill/>
        </p:spPr>
        <p:txBody>
          <a:bodyPr wrap="square" rtlCol="0" anchor="t">
            <a:spAutoFit/>
          </a:bodyPr>
          <a:lstStyle/>
          <a:p>
            <a:pPr marL="0" lvl="2">
              <a:spcAft>
                <a:spcPts val="1200"/>
              </a:spcAft>
              <a:buClr>
                <a:schemeClr val="accent3"/>
              </a:buClr>
            </a:pPr>
            <a:r>
              <a:rPr lang="en-US" sz="1500" b="1" dirty="0">
                <a:solidFill>
                  <a:schemeClr val="tx2"/>
                </a:solidFill>
              </a:rPr>
              <a:t>Transparency and Trust</a:t>
            </a:r>
          </a:p>
          <a:p>
            <a:pPr marL="640080" lvl="3" indent="-182880">
              <a:spcAft>
                <a:spcPts val="1200"/>
              </a:spcAft>
              <a:buClr>
                <a:schemeClr val="accent3"/>
              </a:buClr>
              <a:buFont typeface="Arial" panose="020B0604020202020204" pitchFamily="34" charset="0"/>
              <a:buChar char="›"/>
            </a:pPr>
            <a:r>
              <a:rPr lang="en-US" sz="1500" dirty="0">
                <a:solidFill>
                  <a:schemeClr val="tx2"/>
                </a:solidFill>
              </a:rPr>
              <a:t>“Black box” problem: decisions made by AI that are hard to explain – this is true for older AI.</a:t>
            </a:r>
          </a:p>
          <a:p>
            <a:pPr marL="640080" lvl="3" indent="-182880">
              <a:spcAft>
                <a:spcPts val="1200"/>
              </a:spcAft>
              <a:buClr>
                <a:schemeClr val="accent3"/>
              </a:buClr>
              <a:buFont typeface="Arial" panose="020B0604020202020204" pitchFamily="34" charset="0"/>
              <a:buChar char="›"/>
            </a:pPr>
            <a:r>
              <a:rPr lang="en-US" sz="1500" dirty="0">
                <a:solidFill>
                  <a:schemeClr val="tx2"/>
                </a:solidFill>
              </a:rPr>
              <a:t>Building trust with employees around AI use</a:t>
            </a:r>
          </a:p>
          <a:p>
            <a:pPr marL="457200" lvl="3">
              <a:spcAft>
                <a:spcPts val="1200"/>
              </a:spcAft>
              <a:buClr>
                <a:schemeClr val="accent3"/>
              </a:buClr>
            </a:pPr>
            <a:endParaRPr lang="en-US" sz="1500" dirty="0">
              <a:solidFill>
                <a:schemeClr val="tx2"/>
              </a:solidFill>
            </a:endParaRPr>
          </a:p>
        </p:txBody>
      </p:sp>
      <p:pic>
        <p:nvPicPr>
          <p:cNvPr id="3" name="Picture 2">
            <a:extLst>
              <a:ext uri="{FF2B5EF4-FFF2-40B4-BE49-F238E27FC236}">
                <a16:creationId xmlns:a16="http://schemas.microsoft.com/office/drawing/2014/main" id="{65CE6EFC-7363-3FDB-A5BC-CC58AAF9C19B}"/>
              </a:ext>
            </a:extLst>
          </p:cNvPr>
          <p:cNvPicPr>
            <a:picLocks noChangeAspect="1"/>
          </p:cNvPicPr>
          <p:nvPr/>
        </p:nvPicPr>
        <p:blipFill rotWithShape="1">
          <a:blip r:embed="rId3"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
        <p:nvSpPr>
          <p:cNvPr id="6" name="TextBox 5">
            <a:extLst>
              <a:ext uri="{FF2B5EF4-FFF2-40B4-BE49-F238E27FC236}">
                <a16:creationId xmlns:a16="http://schemas.microsoft.com/office/drawing/2014/main" id="{8AB1C3C0-3355-D6A4-0EE4-370D7EAC0F60}"/>
              </a:ext>
            </a:extLst>
          </p:cNvPr>
          <p:cNvSpPr txBox="1"/>
          <p:nvPr/>
        </p:nvSpPr>
        <p:spPr>
          <a:xfrm>
            <a:off x="4849450" y="839725"/>
            <a:ext cx="3294426" cy="1938992"/>
          </a:xfrm>
          <a:prstGeom prst="rect">
            <a:avLst/>
          </a:prstGeom>
          <a:noFill/>
        </p:spPr>
        <p:txBody>
          <a:bodyPr wrap="square" rtlCol="0" anchor="t">
            <a:spAutoFit/>
          </a:bodyPr>
          <a:lstStyle/>
          <a:p>
            <a:pPr marL="0" lvl="2">
              <a:spcAft>
                <a:spcPts val="1200"/>
              </a:spcAft>
              <a:buClr>
                <a:schemeClr val="accent3"/>
              </a:buClr>
            </a:pPr>
            <a:r>
              <a:rPr lang="en-US" sz="1500" b="1" dirty="0">
                <a:solidFill>
                  <a:schemeClr val="tx2"/>
                </a:solidFill>
              </a:rPr>
              <a:t>Cost and Complexity</a:t>
            </a:r>
          </a:p>
          <a:p>
            <a:pPr marL="640080" lvl="3" indent="-182880">
              <a:spcAft>
                <a:spcPts val="1200"/>
              </a:spcAft>
              <a:buClr>
                <a:schemeClr val="accent3"/>
              </a:buClr>
              <a:buFont typeface="Arial" panose="020B0604020202020204" pitchFamily="34" charset="0"/>
              <a:buChar char="›"/>
            </a:pPr>
            <a:r>
              <a:rPr lang="en-US" sz="1500" dirty="0">
                <a:solidFill>
                  <a:schemeClr val="tx2"/>
                </a:solidFill>
              </a:rPr>
              <a:t>Financial investment and technical expertise required</a:t>
            </a:r>
          </a:p>
          <a:p>
            <a:pPr marL="640080" lvl="3" indent="-182880">
              <a:spcAft>
                <a:spcPts val="1200"/>
              </a:spcAft>
              <a:buClr>
                <a:schemeClr val="accent3"/>
              </a:buClr>
              <a:buFont typeface="Arial" panose="020B0604020202020204" pitchFamily="34" charset="0"/>
              <a:buChar char="›"/>
            </a:pPr>
            <a:r>
              <a:rPr lang="en-US" sz="1500" dirty="0">
                <a:solidFill>
                  <a:schemeClr val="tx2"/>
                </a:solidFill>
              </a:rPr>
              <a:t>Integration with existing systems and workflows</a:t>
            </a:r>
          </a:p>
          <a:p>
            <a:pPr marL="457200" lvl="3">
              <a:spcAft>
                <a:spcPts val="1200"/>
              </a:spcAft>
              <a:buClr>
                <a:schemeClr val="accent3"/>
              </a:buClr>
            </a:pPr>
            <a:endParaRPr lang="en-US" sz="1500" dirty="0">
              <a:solidFill>
                <a:schemeClr val="tx2"/>
              </a:solidFill>
            </a:endParaRPr>
          </a:p>
        </p:txBody>
      </p:sp>
    </p:spTree>
    <p:extLst>
      <p:ext uri="{BB962C8B-B14F-4D97-AF65-F5344CB8AC3E}">
        <p14:creationId xmlns:p14="http://schemas.microsoft.com/office/powerpoint/2010/main" val="513455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35959-0CFE-C80C-501A-B1490830CF84}"/>
            </a:ext>
          </a:extLst>
        </p:cNvPr>
        <p:cNvGrpSpPr/>
        <p:nvPr/>
      </p:nvGrpSpPr>
      <p:grpSpPr>
        <a:xfrm>
          <a:off x="0" y="0"/>
          <a:ext cx="0" cy="0"/>
          <a:chOff x="0" y="0"/>
          <a:chExt cx="0" cy="0"/>
        </a:xfrm>
      </p:grpSpPr>
      <p:pic>
        <p:nvPicPr>
          <p:cNvPr id="5" name="Picture 4" descr="A person typing on a computer&#10;&#10;AI-generated content may be incorrect.">
            <a:extLst>
              <a:ext uri="{FF2B5EF4-FFF2-40B4-BE49-F238E27FC236}">
                <a16:creationId xmlns:a16="http://schemas.microsoft.com/office/drawing/2014/main" id="{841D2250-F95F-3918-FAE9-4F4E1DEC89A5}"/>
              </a:ext>
            </a:extLst>
          </p:cNvPr>
          <p:cNvPicPr>
            <a:picLocks noChangeAspect="1"/>
          </p:cNvPicPr>
          <p:nvPr/>
        </p:nvPicPr>
        <p:blipFill>
          <a:blip r:embed="rId3"/>
          <a:srcRect l="14198" r="20247"/>
          <a:stretch>
            <a:fillRect/>
          </a:stretch>
        </p:blipFill>
        <p:spPr>
          <a:xfrm>
            <a:off x="4086225" y="0"/>
            <a:ext cx="5057775" cy="5143500"/>
          </a:xfrm>
          <a:prstGeom prst="rect">
            <a:avLst/>
          </a:prstGeom>
        </p:spPr>
      </p:pic>
      <p:sp>
        <p:nvSpPr>
          <p:cNvPr id="9" name="TextBox 8">
            <a:extLst>
              <a:ext uri="{FF2B5EF4-FFF2-40B4-BE49-F238E27FC236}">
                <a16:creationId xmlns:a16="http://schemas.microsoft.com/office/drawing/2014/main" id="{EB09216D-BADD-4F56-7962-5254E3058B89}"/>
              </a:ext>
            </a:extLst>
          </p:cNvPr>
          <p:cNvSpPr txBox="1"/>
          <p:nvPr/>
        </p:nvSpPr>
        <p:spPr>
          <a:xfrm>
            <a:off x="347298" y="1697504"/>
            <a:ext cx="3491277" cy="1938992"/>
          </a:xfrm>
          <a:prstGeom prst="rect">
            <a:avLst/>
          </a:prstGeom>
          <a:noFill/>
        </p:spPr>
        <p:txBody>
          <a:bodyPr wrap="square" rtlCol="0" anchor="t">
            <a:spAutoFit/>
          </a:bodyPr>
          <a:lstStyle/>
          <a:p>
            <a:pPr marL="0" lvl="2">
              <a:spcAft>
                <a:spcPts val="1200"/>
              </a:spcAft>
              <a:buClr>
                <a:schemeClr val="accent3"/>
              </a:buClr>
            </a:pPr>
            <a:r>
              <a:rPr lang="en-US" sz="1500" b="1" dirty="0">
                <a:solidFill>
                  <a:schemeClr val="tx2"/>
                </a:solidFill>
              </a:rPr>
              <a:t>Legal and Compliance Concerns</a:t>
            </a:r>
          </a:p>
          <a:p>
            <a:pPr marL="640080" lvl="3" indent="-182880">
              <a:spcAft>
                <a:spcPts val="1200"/>
              </a:spcAft>
              <a:buClr>
                <a:schemeClr val="accent3"/>
              </a:buClr>
              <a:buFont typeface="Arial" panose="020B0604020202020204" pitchFamily="34" charset="0"/>
              <a:buChar char="›"/>
            </a:pPr>
            <a:r>
              <a:rPr lang="en-US" sz="1500" dirty="0">
                <a:solidFill>
                  <a:schemeClr val="tx2"/>
                </a:solidFill>
              </a:rPr>
              <a:t>Data privacy (e.g., handling sensitive employee data)</a:t>
            </a:r>
          </a:p>
          <a:p>
            <a:pPr marL="640080" lvl="3" indent="-182880">
              <a:spcAft>
                <a:spcPts val="1200"/>
              </a:spcAft>
              <a:buClr>
                <a:schemeClr val="accent3"/>
              </a:buClr>
              <a:buFont typeface="Arial" panose="020B0604020202020204" pitchFamily="34" charset="0"/>
              <a:buChar char="›"/>
            </a:pPr>
            <a:r>
              <a:rPr lang="en-US" sz="1500" dirty="0">
                <a:solidFill>
                  <a:schemeClr val="tx2"/>
                </a:solidFill>
              </a:rPr>
              <a:t>Staying compliant with labor laws and AI regulations</a:t>
            </a:r>
          </a:p>
          <a:p>
            <a:pPr marL="457200" lvl="3">
              <a:spcAft>
                <a:spcPts val="1200"/>
              </a:spcAft>
              <a:buClr>
                <a:schemeClr val="accent3"/>
              </a:buClr>
            </a:pPr>
            <a:endParaRPr lang="en-US" sz="1500" dirty="0">
              <a:solidFill>
                <a:schemeClr val="tx2"/>
              </a:solidFill>
            </a:endParaRPr>
          </a:p>
        </p:txBody>
      </p:sp>
    </p:spTree>
    <p:extLst>
      <p:ext uri="{BB962C8B-B14F-4D97-AF65-F5344CB8AC3E}">
        <p14:creationId xmlns:p14="http://schemas.microsoft.com/office/powerpoint/2010/main" val="3655820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9E7C1-E57E-03FD-FBD9-44811212006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A81BC34-D9F5-92CE-3B21-49DDBBA26709}"/>
              </a:ext>
            </a:extLst>
          </p:cNvPr>
          <p:cNvPicPr>
            <a:picLocks noChangeAspect="1"/>
          </p:cNvPicPr>
          <p:nvPr/>
        </p:nvPicPr>
        <p:blipFill rotWithShape="1">
          <a:blip r:embed="rId3"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
        <p:nvSpPr>
          <p:cNvPr id="6" name="TextBox 5">
            <a:extLst>
              <a:ext uri="{FF2B5EF4-FFF2-40B4-BE49-F238E27FC236}">
                <a16:creationId xmlns:a16="http://schemas.microsoft.com/office/drawing/2014/main" id="{65B29F9B-D13C-1D1F-7398-89852A4DE8BA}"/>
              </a:ext>
            </a:extLst>
          </p:cNvPr>
          <p:cNvSpPr txBox="1"/>
          <p:nvPr/>
        </p:nvSpPr>
        <p:spPr>
          <a:xfrm>
            <a:off x="362562" y="357574"/>
            <a:ext cx="5095263" cy="4785926"/>
          </a:xfrm>
          <a:prstGeom prst="rect">
            <a:avLst/>
          </a:prstGeom>
          <a:noFill/>
        </p:spPr>
        <p:txBody>
          <a:bodyPr wrap="square" rtlCol="0" anchor="t">
            <a:spAutoFit/>
          </a:bodyPr>
          <a:lstStyle/>
          <a:p>
            <a:pPr marL="0" lvl="2">
              <a:spcAft>
                <a:spcPts val="1200"/>
              </a:spcAft>
              <a:buClr>
                <a:schemeClr val="accent3"/>
              </a:buClr>
            </a:pPr>
            <a:r>
              <a:rPr lang="en-US" sz="1500" b="1" dirty="0">
                <a:solidFill>
                  <a:schemeClr val="tx2"/>
                </a:solidFill>
              </a:rPr>
              <a:t>AI Fatigue</a:t>
            </a:r>
          </a:p>
          <a:p>
            <a:pPr marL="640080" lvl="3" indent="-182880">
              <a:spcAft>
                <a:spcPts val="1200"/>
              </a:spcAft>
              <a:buClr>
                <a:schemeClr val="accent3"/>
              </a:buClr>
              <a:buFont typeface="Arial" panose="020B0604020202020204" pitchFamily="34" charset="0"/>
              <a:buChar char="›"/>
            </a:pPr>
            <a:r>
              <a:rPr lang="en-US" sz="1500" dirty="0">
                <a:solidFill>
                  <a:schemeClr val="tx2"/>
                </a:solidFill>
              </a:rPr>
              <a:t>Data privacy (e.g., handling sensitive employee data)</a:t>
            </a:r>
          </a:p>
          <a:p>
            <a:pPr marL="640080" lvl="3" indent="-182880">
              <a:spcAft>
                <a:spcPts val="1200"/>
              </a:spcAft>
              <a:buClr>
                <a:schemeClr val="accent3"/>
              </a:buClr>
              <a:buFont typeface="Arial" panose="020B0604020202020204" pitchFamily="34" charset="0"/>
              <a:buChar char="›"/>
            </a:pPr>
            <a:r>
              <a:rPr lang="en-US" sz="1500" dirty="0">
                <a:solidFill>
                  <a:schemeClr val="tx2"/>
                </a:solidFill>
              </a:rPr>
              <a:t>Employees are increasingly exhausted by a </a:t>
            </a:r>
            <a:r>
              <a:rPr lang="en-US" sz="1500" u="sng" dirty="0">
                <a:solidFill>
                  <a:schemeClr val="tx2"/>
                </a:solidFill>
              </a:rPr>
              <a:t>deluge of AI infrastructures</a:t>
            </a:r>
            <a:r>
              <a:rPr lang="en-US" sz="1500" dirty="0">
                <a:solidFill>
                  <a:schemeClr val="tx2"/>
                </a:solidFill>
              </a:rPr>
              <a:t> and lack of proper training and onboarding. </a:t>
            </a:r>
          </a:p>
          <a:p>
            <a:pPr marL="640080" lvl="3" indent="-182880">
              <a:spcAft>
                <a:spcPts val="1200"/>
              </a:spcAft>
              <a:buClr>
                <a:schemeClr val="accent3"/>
              </a:buClr>
              <a:buFont typeface="Arial" panose="020B0604020202020204" pitchFamily="34" charset="0"/>
              <a:buChar char="›"/>
            </a:pPr>
            <a:r>
              <a:rPr lang="en-US" sz="1500" dirty="0">
                <a:solidFill>
                  <a:schemeClr val="tx2"/>
                </a:solidFill>
              </a:rPr>
              <a:t>Employers cannot keep up with constant upskilling, leaving a gap in who understands the tech stack vs who actually uses it.</a:t>
            </a:r>
          </a:p>
          <a:p>
            <a:pPr marL="640080" lvl="3" indent="-182880">
              <a:spcAft>
                <a:spcPts val="1200"/>
              </a:spcAft>
              <a:buClr>
                <a:schemeClr val="accent3"/>
              </a:buClr>
              <a:buFont typeface="Arial" panose="020B0604020202020204" pitchFamily="34" charset="0"/>
              <a:buChar char="›"/>
            </a:pPr>
            <a:r>
              <a:rPr lang="en-US" sz="1500" dirty="0">
                <a:solidFill>
                  <a:schemeClr val="tx2"/>
                </a:solidFill>
              </a:rPr>
              <a:t> </a:t>
            </a:r>
            <a:r>
              <a:rPr lang="en-US" sz="1500" u="sng" dirty="0">
                <a:solidFill>
                  <a:schemeClr val="tx2"/>
                </a:solidFill>
                <a:hlinkClick r:id="rId4">
                  <a:extLst>
                    <a:ext uri="{A12FA001-AC4F-418D-AE19-62706E023703}">
                      <ahyp:hlinkClr xmlns:ahyp="http://schemas.microsoft.com/office/drawing/2018/hyperlinkcolor" val="tx"/>
                    </a:ext>
                  </a:extLst>
                </a:hlinkClick>
              </a:rPr>
              <a:t>According to research from Wiley</a:t>
            </a:r>
            <a:r>
              <a:rPr lang="en-US" sz="1500" dirty="0">
                <a:solidFill>
                  <a:schemeClr val="tx2"/>
                </a:solidFill>
              </a:rPr>
              <a:t>, 75% of employees lack confidence in utilizing AI, while 40% struggle to understand how to integrate it into their work. The disconnect between executive enthusiasm and employee readiness creates friction throughout organizations and lack of proper training + on boarding.</a:t>
            </a:r>
          </a:p>
          <a:p>
            <a:pPr marL="457200" lvl="3">
              <a:spcAft>
                <a:spcPts val="1200"/>
              </a:spcAft>
              <a:buClr>
                <a:schemeClr val="accent3"/>
              </a:buClr>
            </a:pPr>
            <a:endParaRPr lang="en-US" sz="1500" dirty="0">
              <a:solidFill>
                <a:schemeClr val="tx2"/>
              </a:solidFill>
            </a:endParaRPr>
          </a:p>
        </p:txBody>
      </p:sp>
      <p:pic>
        <p:nvPicPr>
          <p:cNvPr id="7" name="Picture 6" descr="A person with a cloud of smoke&#10;&#10;AI-generated content may be incorrect.">
            <a:extLst>
              <a:ext uri="{FF2B5EF4-FFF2-40B4-BE49-F238E27FC236}">
                <a16:creationId xmlns:a16="http://schemas.microsoft.com/office/drawing/2014/main" id="{B237D284-1276-3FCA-5EE6-61FE2CB723A0}"/>
              </a:ext>
            </a:extLst>
          </p:cNvPr>
          <p:cNvPicPr>
            <a:picLocks noChangeAspect="1"/>
          </p:cNvPicPr>
          <p:nvPr/>
        </p:nvPicPr>
        <p:blipFill>
          <a:blip r:embed="rId5"/>
          <a:stretch>
            <a:fillRect/>
          </a:stretch>
        </p:blipFill>
        <p:spPr>
          <a:xfrm>
            <a:off x="5872734" y="0"/>
            <a:ext cx="3271266" cy="5143500"/>
          </a:xfrm>
          <a:prstGeom prst="rect">
            <a:avLst/>
          </a:prstGeom>
        </p:spPr>
      </p:pic>
    </p:spTree>
    <p:extLst>
      <p:ext uri="{BB962C8B-B14F-4D97-AF65-F5344CB8AC3E}">
        <p14:creationId xmlns:p14="http://schemas.microsoft.com/office/powerpoint/2010/main" val="2535675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8BB6-CBF7-CD08-1E74-E17BDFD05395}"/>
            </a:ext>
          </a:extLst>
        </p:cNvPr>
        <p:cNvGrpSpPr/>
        <p:nvPr/>
      </p:nvGrpSpPr>
      <p:grpSpPr>
        <a:xfrm>
          <a:off x="0" y="0"/>
          <a:ext cx="0" cy="0"/>
          <a:chOff x="0" y="0"/>
          <a:chExt cx="0" cy="0"/>
        </a:xfrm>
      </p:grpSpPr>
      <p:pic>
        <p:nvPicPr>
          <p:cNvPr id="9" name="Picture 8" descr="A person pointing at a clipboard in a warehouse&#10;&#10;AI-generated content may be incorrect.">
            <a:extLst>
              <a:ext uri="{FF2B5EF4-FFF2-40B4-BE49-F238E27FC236}">
                <a16:creationId xmlns:a16="http://schemas.microsoft.com/office/drawing/2014/main" id="{A0D4106D-0FE7-9699-83F2-6DBF7BF9DFA7}"/>
              </a:ext>
            </a:extLst>
          </p:cNvPr>
          <p:cNvPicPr>
            <a:picLocks noChangeAspect="1"/>
          </p:cNvPicPr>
          <p:nvPr/>
        </p:nvPicPr>
        <p:blipFill>
          <a:blip r:embed="rId3" cstate="print">
            <a:grayscl/>
            <a:extLst>
              <a:ext uri="{28A0092B-C50C-407E-A947-70E740481C1C}">
                <a14:useLocalDpi xmlns:a14="http://schemas.microsoft.com/office/drawing/2010/main"/>
              </a:ext>
            </a:extLst>
          </a:blip>
          <a:srcRect t="7812" r="11025" b="18123"/>
          <a:stretch>
            <a:fillRect/>
          </a:stretch>
        </p:blipFill>
        <p:spPr>
          <a:xfrm>
            <a:off x="0" y="69089"/>
            <a:ext cx="9144001" cy="5074412"/>
          </a:xfrm>
          <a:prstGeom prst="rect">
            <a:avLst/>
          </a:prstGeom>
        </p:spPr>
      </p:pic>
      <p:sp>
        <p:nvSpPr>
          <p:cNvPr id="10" name="!!Rectangle 9">
            <a:extLst>
              <a:ext uri="{FF2B5EF4-FFF2-40B4-BE49-F238E27FC236}">
                <a16:creationId xmlns:a16="http://schemas.microsoft.com/office/drawing/2014/main" id="{17A49BF4-11C2-07EF-7365-495E2B903534}"/>
              </a:ext>
            </a:extLst>
          </p:cNvPr>
          <p:cNvSpPr/>
          <p:nvPr/>
        </p:nvSpPr>
        <p:spPr>
          <a:xfrm rot="5400000">
            <a:off x="3112477" y="-888022"/>
            <a:ext cx="5143502" cy="6919547"/>
          </a:xfrm>
          <a:prstGeom prst="rect">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4" name="Rectangle 8">
            <a:extLst>
              <a:ext uri="{FF2B5EF4-FFF2-40B4-BE49-F238E27FC236}">
                <a16:creationId xmlns:a16="http://schemas.microsoft.com/office/drawing/2014/main" id="{01815A13-0D50-9280-AA2C-C2FE2C954332}"/>
              </a:ext>
            </a:extLst>
          </p:cNvPr>
          <p:cNvSpPr>
            <a:spLocks noChangeArrowheads="1"/>
          </p:cNvSpPr>
          <p:nvPr/>
        </p:nvSpPr>
        <p:spPr bwMode="auto">
          <a:xfrm>
            <a:off x="3295352" y="1202890"/>
            <a:ext cx="5155415" cy="1019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nchor="t">
            <a:spAutoFit/>
          </a:bodyPr>
          <a:lstStyle/>
          <a:p>
            <a:r>
              <a:rPr lang="en-US" sz="3200">
                <a:solidFill>
                  <a:srgbClr val="FFFFFF"/>
                </a:solidFill>
                <a:cs typeface="Arial"/>
              </a:rPr>
              <a:t>Only 3% said their ROI from AI was “substantial” growth</a:t>
            </a:r>
            <a:endParaRPr lang="en-US" sz="1400"/>
          </a:p>
        </p:txBody>
      </p:sp>
      <p:grpSp>
        <p:nvGrpSpPr>
          <p:cNvPr id="2" name="Group 1">
            <a:extLst>
              <a:ext uri="{FF2B5EF4-FFF2-40B4-BE49-F238E27FC236}">
                <a16:creationId xmlns:a16="http://schemas.microsoft.com/office/drawing/2014/main" id="{1A2078EC-58B5-C31F-CFE2-D12BADB18D04}"/>
              </a:ext>
            </a:extLst>
          </p:cNvPr>
          <p:cNvGrpSpPr/>
          <p:nvPr/>
        </p:nvGrpSpPr>
        <p:grpSpPr>
          <a:xfrm>
            <a:off x="0" y="1"/>
            <a:ext cx="9144000" cy="585038"/>
            <a:chOff x="0" y="1"/>
            <a:chExt cx="9144000" cy="585038"/>
          </a:xfrm>
        </p:grpSpPr>
        <p:sp>
          <p:nvSpPr>
            <p:cNvPr id="7" name="Rectangle 6">
              <a:extLst>
                <a:ext uri="{FF2B5EF4-FFF2-40B4-BE49-F238E27FC236}">
                  <a16:creationId xmlns:a16="http://schemas.microsoft.com/office/drawing/2014/main" id="{6D871F13-BE9E-FDC6-7D43-820156EE35B2}"/>
                </a:ext>
              </a:extLst>
            </p:cNvPr>
            <p:cNvSpPr/>
            <p:nvPr/>
          </p:nvSpPr>
          <p:spPr>
            <a:xfrm>
              <a:off x="0" y="1"/>
              <a:ext cx="9144000" cy="327758"/>
            </a:xfrm>
            <a:prstGeom prst="rect">
              <a:avLst/>
            </a:prstGeom>
            <a:solidFill>
              <a:srgbClr val="FF6D2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latin typeface="Lato Light" charset="0"/>
                <a:ea typeface="Lato Light" charset="0"/>
                <a:cs typeface="Lato Light" charset="0"/>
              </a:endParaRPr>
            </a:p>
          </p:txBody>
        </p:sp>
        <p:sp>
          <p:nvSpPr>
            <p:cNvPr id="8" name="Isosceles Triangle 7">
              <a:extLst>
                <a:ext uri="{FF2B5EF4-FFF2-40B4-BE49-F238E27FC236}">
                  <a16:creationId xmlns:a16="http://schemas.microsoft.com/office/drawing/2014/main" id="{648110A4-7998-2E0D-B29F-13955BB66A00}"/>
                </a:ext>
              </a:extLst>
            </p:cNvPr>
            <p:cNvSpPr/>
            <p:nvPr/>
          </p:nvSpPr>
          <p:spPr>
            <a:xfrm rot="10800000">
              <a:off x="1404693" y="300669"/>
              <a:ext cx="646386" cy="284370"/>
            </a:xfrm>
            <a:prstGeom prst="triangle">
              <a:avLst/>
            </a:prstGeom>
            <a:solidFill>
              <a:srgbClr val="FF6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Oval 2">
            <a:extLst>
              <a:ext uri="{FF2B5EF4-FFF2-40B4-BE49-F238E27FC236}">
                <a16:creationId xmlns:a16="http://schemas.microsoft.com/office/drawing/2014/main" id="{A32DFE2B-9416-B4C3-2562-DE42ECE0327D}"/>
              </a:ext>
            </a:extLst>
          </p:cNvPr>
          <p:cNvSpPr/>
          <p:nvPr/>
        </p:nvSpPr>
        <p:spPr>
          <a:xfrm>
            <a:off x="676326" y="924976"/>
            <a:ext cx="2103120" cy="2103120"/>
          </a:xfrm>
          <a:prstGeom prst="ellipse">
            <a:avLst/>
          </a:prstGeom>
          <a:solidFill>
            <a:schemeClr val="accent3"/>
          </a:solidFill>
          <a:ln>
            <a:noFill/>
          </a:ln>
          <a:effectLst>
            <a:outerShdw blurRad="63500" sx="102000" sy="102000" algn="ct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C21BE64-5314-D3FA-9F2A-11C45BC08EB8}"/>
              </a:ext>
            </a:extLst>
          </p:cNvPr>
          <p:cNvSpPr txBox="1"/>
          <p:nvPr/>
        </p:nvSpPr>
        <p:spPr>
          <a:xfrm>
            <a:off x="794187" y="1405539"/>
            <a:ext cx="1909059" cy="110799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solidFill>
                  <a:schemeClr val="bg1"/>
                </a:solidFill>
              </a:rPr>
              <a:t>3%</a:t>
            </a:r>
          </a:p>
        </p:txBody>
      </p:sp>
      <p:pic>
        <p:nvPicPr>
          <p:cNvPr id="5" name="Picture 4">
            <a:extLst>
              <a:ext uri="{FF2B5EF4-FFF2-40B4-BE49-F238E27FC236}">
                <a16:creationId xmlns:a16="http://schemas.microsoft.com/office/drawing/2014/main" id="{7676EAEC-440C-6ECE-8909-15437C56EEF8}"/>
              </a:ext>
            </a:extLst>
          </p:cNvPr>
          <p:cNvPicPr>
            <a:picLocks noChangeAspect="1"/>
          </p:cNvPicPr>
          <p:nvPr/>
        </p:nvPicPr>
        <p:blipFill rotWithShape="1">
          <a:blip r:embed="rId4"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3228614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2E1D1D9-74BB-3A4D-9E31-710172991574}"/>
              </a:ext>
            </a:extLst>
          </p:cNvPr>
          <p:cNvPicPr>
            <a:picLocks noGrp="1" noChangeAspect="1"/>
          </p:cNvPicPr>
          <p:nvPr>
            <p:ph type="pic" sz="quarter" idx="10"/>
          </p:nvPr>
        </p:nvPicPr>
        <p:blipFill>
          <a:blip r:embed="rId2"/>
          <a:srcRect/>
          <a:stretch/>
        </p:blipFill>
        <p:spPr/>
      </p:pic>
      <p:sp>
        <p:nvSpPr>
          <p:cNvPr id="9" name="Rectangle 8">
            <a:extLst>
              <a:ext uri="{FF2B5EF4-FFF2-40B4-BE49-F238E27FC236}">
                <a16:creationId xmlns:a16="http://schemas.microsoft.com/office/drawing/2014/main" id="{B8EDD08F-9E86-7845-8D4C-6327A3A0F080}"/>
              </a:ext>
            </a:extLst>
          </p:cNvPr>
          <p:cNvSpPr>
            <a:spLocks/>
          </p:cNvSpPr>
          <p:nvPr/>
        </p:nvSpPr>
        <p:spPr>
          <a:xfrm>
            <a:off x="0" y="0"/>
            <a:ext cx="9144000" cy="5143499"/>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19F73EF0-DD38-D141-8FA6-5F70C5E81178}"/>
              </a:ext>
            </a:extLst>
          </p:cNvPr>
          <p:cNvSpPr/>
          <p:nvPr/>
        </p:nvSpPr>
        <p:spPr>
          <a:xfrm>
            <a:off x="380999" y="1865296"/>
            <a:ext cx="8382002" cy="1569660"/>
          </a:xfrm>
          <a:prstGeom prst="rect">
            <a:avLst/>
          </a:prstGeom>
        </p:spPr>
        <p:txBody>
          <a:bodyPr wrap="square">
            <a:spAutoFit/>
          </a:bodyPr>
          <a:lstStyle/>
          <a:p>
            <a:pPr algn="ctr"/>
            <a:r>
              <a:rPr lang="en-US" sz="3200" b="1" dirty="0">
                <a:solidFill>
                  <a:schemeClr val="bg1"/>
                </a:solidFill>
                <a:latin typeface="+mj-lt"/>
              </a:rPr>
              <a:t>The Truth About AI and Clarifying Misconceptions About AI in HR, Compliance, Benefits, and Beyond</a:t>
            </a:r>
            <a:endParaRPr lang="en-US" sz="3200" b="1" dirty="0">
              <a:solidFill>
                <a:schemeClr val="bg1"/>
              </a:solidFill>
              <a:latin typeface="+mj-lt"/>
              <a:ea typeface="Open Sans Semibold" panose="020B0606030504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EAEEF6D-864D-394F-B2E7-CCFF469F16FB}"/>
              </a:ext>
            </a:extLst>
          </p:cNvPr>
          <p:cNvSpPr txBox="1"/>
          <p:nvPr/>
        </p:nvSpPr>
        <p:spPr>
          <a:xfrm>
            <a:off x="0" y="-585136"/>
            <a:ext cx="9144000" cy="461665"/>
          </a:xfrm>
          <a:prstGeom prst="rect">
            <a:avLst/>
          </a:prstGeom>
          <a:noFill/>
        </p:spPr>
        <p:txBody>
          <a:bodyPr wrap="square" rtlCol="0">
            <a:spAutoFit/>
          </a:bodyPr>
          <a:lstStyle/>
          <a:p>
            <a:r>
              <a:rPr lang="en-US" sz="1200" dirty="0">
                <a:solidFill>
                  <a:schemeClr val="accent3"/>
                </a:solidFill>
                <a:ea typeface="Open Sans Light" panose="020B0306030504020204" pitchFamily="34" charset="0"/>
                <a:cs typeface="Arial" panose="020B0604020202020204" pitchFamily="34" charset="0"/>
              </a:rPr>
              <a:t>Quotes are a great way to break up presentation sections. They can be placed over solid colored or photo backgrounds. </a:t>
            </a:r>
            <a:br>
              <a:rPr lang="en-US" sz="1200" dirty="0">
                <a:solidFill>
                  <a:schemeClr val="accent3"/>
                </a:solidFill>
                <a:ea typeface="Open Sans Light" panose="020B0306030504020204" pitchFamily="34" charset="0"/>
                <a:cs typeface="Arial" panose="020B0604020202020204" pitchFamily="34" charset="0"/>
              </a:rPr>
            </a:br>
            <a:r>
              <a:rPr lang="en-US" sz="1200" dirty="0">
                <a:solidFill>
                  <a:schemeClr val="accent3"/>
                </a:solidFill>
                <a:ea typeface="Open Sans Light" panose="020B0306030504020204" pitchFamily="34" charset="0"/>
                <a:cs typeface="Arial" panose="020B0604020202020204" pitchFamily="34" charset="0"/>
              </a:rPr>
              <a:t>If too “busy looking” then place a colored box over the photo at around 80% transparency.</a:t>
            </a:r>
          </a:p>
        </p:txBody>
      </p:sp>
      <p:sp>
        <p:nvSpPr>
          <p:cNvPr id="7" name="TextBox 6">
            <a:extLst>
              <a:ext uri="{FF2B5EF4-FFF2-40B4-BE49-F238E27FC236}">
                <a16:creationId xmlns:a16="http://schemas.microsoft.com/office/drawing/2014/main" id="{A59DB76E-E94C-7CE4-14F4-A41CD6F22118}"/>
              </a:ext>
            </a:extLst>
          </p:cNvPr>
          <p:cNvSpPr txBox="1"/>
          <p:nvPr/>
        </p:nvSpPr>
        <p:spPr>
          <a:xfrm>
            <a:off x="2286000" y="1171186"/>
            <a:ext cx="4572000" cy="369332"/>
          </a:xfrm>
          <a:prstGeom prst="rect">
            <a:avLst/>
          </a:prstGeom>
          <a:noFill/>
        </p:spPr>
        <p:txBody>
          <a:bodyPr wrap="square">
            <a:spAutoFit/>
          </a:bodyPr>
          <a:lstStyle/>
          <a:p>
            <a:pPr algn="ctr"/>
            <a:r>
              <a:rPr lang="en-US" sz="1800" b="1" dirty="0">
                <a:solidFill>
                  <a:schemeClr val="bg1"/>
                </a:solidFill>
                <a:latin typeface="+mj-lt"/>
              </a:rPr>
              <a:t>Today’s Topic</a:t>
            </a:r>
          </a:p>
        </p:txBody>
      </p:sp>
    </p:spTree>
    <p:extLst>
      <p:ext uri="{BB962C8B-B14F-4D97-AF65-F5344CB8AC3E}">
        <p14:creationId xmlns:p14="http://schemas.microsoft.com/office/powerpoint/2010/main" val="3234823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15114-2487-3947-FA1D-121E0CCCF62F}"/>
            </a:ext>
          </a:extLst>
        </p:cNvPr>
        <p:cNvGrpSpPr/>
        <p:nvPr/>
      </p:nvGrpSpPr>
      <p:grpSpPr>
        <a:xfrm>
          <a:off x="0" y="0"/>
          <a:ext cx="0" cy="0"/>
          <a:chOff x="0" y="0"/>
          <a:chExt cx="0" cy="0"/>
        </a:xfrm>
      </p:grpSpPr>
      <p:pic>
        <p:nvPicPr>
          <p:cNvPr id="9" name="Picture 8" descr="Human eye seen through transparent digital chart">
            <a:extLst>
              <a:ext uri="{FF2B5EF4-FFF2-40B4-BE49-F238E27FC236}">
                <a16:creationId xmlns:a16="http://schemas.microsoft.com/office/drawing/2014/main" id="{C721A1D1-5D2A-3B9B-300B-1B65B05276F3}"/>
              </a:ext>
            </a:extLst>
          </p:cNvPr>
          <p:cNvPicPr>
            <a:picLocks noChangeAspect="1"/>
          </p:cNvPicPr>
          <p:nvPr/>
        </p:nvPicPr>
        <p:blipFill>
          <a:blip r:embed="rId3"/>
          <a:stretch>
            <a:fillRect/>
          </a:stretch>
        </p:blipFill>
        <p:spPr>
          <a:xfrm>
            <a:off x="-19050" y="0"/>
            <a:ext cx="9163049" cy="5143500"/>
          </a:xfrm>
          <a:prstGeom prst="rect">
            <a:avLst/>
          </a:prstGeom>
        </p:spPr>
      </p:pic>
      <p:sp>
        <p:nvSpPr>
          <p:cNvPr id="6" name="Rectangle 5">
            <a:extLst>
              <a:ext uri="{FF2B5EF4-FFF2-40B4-BE49-F238E27FC236}">
                <a16:creationId xmlns:a16="http://schemas.microsoft.com/office/drawing/2014/main" id="{85BFF89E-3C73-7CCF-2A32-943E359E459B}"/>
              </a:ext>
            </a:extLst>
          </p:cNvPr>
          <p:cNvSpPr/>
          <p:nvPr/>
        </p:nvSpPr>
        <p:spPr>
          <a:xfrm>
            <a:off x="4953001" y="689811"/>
            <a:ext cx="3486150" cy="376989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sp>
        <p:nvSpPr>
          <p:cNvPr id="7" name="Text Placeholder 1">
            <a:extLst>
              <a:ext uri="{FF2B5EF4-FFF2-40B4-BE49-F238E27FC236}">
                <a16:creationId xmlns:a16="http://schemas.microsoft.com/office/drawing/2014/main" id="{8F014EEA-D8F8-350E-1BB0-1E481496BB5E}"/>
              </a:ext>
            </a:extLst>
          </p:cNvPr>
          <p:cNvSpPr txBox="1">
            <a:spLocks/>
          </p:cNvSpPr>
          <p:nvPr/>
        </p:nvSpPr>
        <p:spPr>
          <a:xfrm>
            <a:off x="5272318" y="1125143"/>
            <a:ext cx="2847515" cy="3062850"/>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dirty="0">
                <a:solidFill>
                  <a:srgbClr val="FFFFFF"/>
                </a:solidFill>
                <a:latin typeface="+mj-lt"/>
                <a:cs typeface="Arial"/>
              </a:rPr>
              <a:t>What’s on the horizon for AI and small businesses</a:t>
            </a:r>
            <a:endParaRPr lang="en-US" sz="2400" dirty="0">
              <a:solidFill>
                <a:srgbClr val="FFFFFF"/>
              </a:solidFill>
              <a:latin typeface="+mj-lt"/>
              <a:cs typeface="Arial"/>
            </a:endParaRPr>
          </a:p>
          <a:p>
            <a:pPr marL="0" lvl="1" indent="0">
              <a:spcBef>
                <a:spcPts val="0"/>
              </a:spcBef>
              <a:spcAft>
                <a:spcPts val="400"/>
              </a:spcAft>
              <a:buClr>
                <a:srgbClr val="FF6D22"/>
              </a:buClr>
              <a:buNone/>
            </a:pPr>
            <a:br>
              <a:rPr lang="en-US" sz="1000" dirty="0">
                <a:solidFill>
                  <a:srgbClr val="FFFFFF"/>
                </a:solidFill>
                <a:latin typeface="+mn-lt"/>
                <a:ea typeface="Open Sans" panose="020B0606030504020204" pitchFamily="34" charset="0"/>
                <a:cs typeface="Arial" panose="020B0604020202020204" pitchFamily="34" charset="0"/>
              </a:rPr>
            </a:br>
            <a:r>
              <a:rPr lang="en-US" sz="1400" dirty="0">
                <a:solidFill>
                  <a:schemeClr val="bg1"/>
                </a:solidFill>
                <a:latin typeface="+mn-lt"/>
              </a:rPr>
              <a:t>Agentic workflows – c-suites at bigger companies are already talking about how agentic workflows can replace entire teams, so unpack what this could mean for SMBs, business owners, and teams.</a:t>
            </a:r>
            <a:endParaRPr lang="en-US" sz="1400">
              <a:solidFill>
                <a:schemeClr val="bg1"/>
              </a:solidFill>
              <a:latin typeface="+mn-lt"/>
            </a:endParaRPr>
          </a:p>
        </p:txBody>
      </p:sp>
    </p:spTree>
    <p:extLst>
      <p:ext uri="{BB962C8B-B14F-4D97-AF65-F5344CB8AC3E}">
        <p14:creationId xmlns:p14="http://schemas.microsoft.com/office/powerpoint/2010/main" val="1701922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ity with lights coming out of it&#10;&#10;AI-generated content may be incorrect.">
            <a:extLst>
              <a:ext uri="{FF2B5EF4-FFF2-40B4-BE49-F238E27FC236}">
                <a16:creationId xmlns:a16="http://schemas.microsoft.com/office/drawing/2014/main" id="{AA04A702-95AE-813D-A29D-A2A7B24E6625}"/>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l="28273" r="28273"/>
          <a:stretch>
            <a:fillRect/>
          </a:stretch>
        </p:blipFill>
        <p:spPr/>
      </p:pic>
      <p:sp>
        <p:nvSpPr>
          <p:cNvPr id="3" name="Title 2">
            <a:extLst>
              <a:ext uri="{FF2B5EF4-FFF2-40B4-BE49-F238E27FC236}">
                <a16:creationId xmlns:a16="http://schemas.microsoft.com/office/drawing/2014/main" id="{79F8D7FC-48B0-9EC7-9DBC-3F09B8636CD3}"/>
              </a:ext>
            </a:extLst>
          </p:cNvPr>
          <p:cNvSpPr>
            <a:spLocks noGrp="1"/>
          </p:cNvSpPr>
          <p:nvPr>
            <p:ph type="title"/>
          </p:nvPr>
        </p:nvSpPr>
        <p:spPr/>
        <p:txBody>
          <a:bodyPr/>
          <a:lstStyle/>
          <a:p>
            <a:r>
              <a:rPr lang="en-US" dirty="0">
                <a:cs typeface="Arial"/>
              </a:rPr>
              <a:t>AI Frontiers that Excite Us</a:t>
            </a:r>
            <a:endParaRPr lang="en-US" dirty="0"/>
          </a:p>
        </p:txBody>
      </p:sp>
      <p:sp>
        <p:nvSpPr>
          <p:cNvPr id="4" name="Text Placeholder 3">
            <a:extLst>
              <a:ext uri="{FF2B5EF4-FFF2-40B4-BE49-F238E27FC236}">
                <a16:creationId xmlns:a16="http://schemas.microsoft.com/office/drawing/2014/main" id="{133B9385-CEF7-8857-1CCE-ED17BB00D9AD}"/>
              </a:ext>
            </a:extLst>
          </p:cNvPr>
          <p:cNvSpPr>
            <a:spLocks noGrp="1"/>
          </p:cNvSpPr>
          <p:nvPr>
            <p:ph type="body" sz="quarter" idx="14"/>
          </p:nvPr>
        </p:nvSpPr>
        <p:spPr>
          <a:xfrm>
            <a:off x="376815" y="934701"/>
            <a:ext cx="4509816" cy="3274097"/>
          </a:xfrm>
        </p:spPr>
        <p:txBody>
          <a:bodyPr/>
          <a:lstStyle/>
          <a:p>
            <a:pPr marL="285750" indent="-285750">
              <a:buFont typeface="Arial" panose="020B0604020202020204" pitchFamily="34" charset="0"/>
              <a:buChar char="•"/>
            </a:pPr>
            <a:r>
              <a:rPr lang="en-US" sz="1400" b="1" dirty="0">
                <a:cs typeface="Arial"/>
              </a:rPr>
              <a:t>AI Mineral Discovery + Automated lab experiments</a:t>
            </a:r>
          </a:p>
          <a:p>
            <a:pPr marL="285750" indent="-285750">
              <a:buFont typeface="Arial" panose="020B0604020202020204" pitchFamily="34" charset="0"/>
              <a:buChar char="•"/>
            </a:pPr>
            <a:r>
              <a:rPr lang="en-US" sz="1400" b="1" dirty="0">
                <a:cs typeface="Arial"/>
              </a:rPr>
              <a:t>AI in Pharma (drug discovery + protein design)</a:t>
            </a:r>
          </a:p>
          <a:p>
            <a:pPr marL="285750" indent="-285750">
              <a:buFont typeface="Arial" panose="020B0604020202020204" pitchFamily="34" charset="0"/>
              <a:buChar char="•"/>
            </a:pPr>
            <a:r>
              <a:rPr lang="en-US" sz="1400" b="1" dirty="0">
                <a:cs typeface="Arial"/>
              </a:rPr>
              <a:t>Robotics foundation models + factory deployments</a:t>
            </a:r>
          </a:p>
          <a:p>
            <a:pPr marL="285750" indent="-285750">
              <a:buFont typeface="Arial" panose="020B0604020202020204" pitchFamily="34" charset="0"/>
              <a:buChar char="•"/>
            </a:pPr>
            <a:r>
              <a:rPr lang="en-US" sz="1400" b="1" dirty="0">
                <a:cs typeface="Arial"/>
              </a:rPr>
              <a:t>Autonomous pricing + negotiation tools for supply chain</a:t>
            </a:r>
          </a:p>
          <a:p>
            <a:pPr marL="285750" indent="-285750">
              <a:buFont typeface="Arial" panose="020B0604020202020204" pitchFamily="34" charset="0"/>
              <a:buChar char="•"/>
            </a:pPr>
            <a:r>
              <a:rPr lang="en-US" sz="1400" b="1" dirty="0">
                <a:cs typeface="Arial"/>
              </a:rPr>
              <a:t>End-to-end software agents</a:t>
            </a:r>
          </a:p>
          <a:p>
            <a:pPr marL="285750" indent="-285750">
              <a:buFont typeface="Arial" panose="020B0604020202020204" pitchFamily="34" charset="0"/>
              <a:buChar char="•"/>
            </a:pPr>
            <a:r>
              <a:rPr lang="en-US" sz="1400" b="1" dirty="0">
                <a:cs typeface="Arial"/>
              </a:rPr>
              <a:t>Self-driving cars</a:t>
            </a:r>
          </a:p>
          <a:p>
            <a:pPr marL="285750" indent="-285750">
              <a:buFont typeface="Arial" panose="020B0604020202020204" pitchFamily="34" charset="0"/>
              <a:buChar char="•"/>
            </a:pPr>
            <a:r>
              <a:rPr lang="en-US" sz="1400" b="1" dirty="0">
                <a:cs typeface="Arial"/>
              </a:rPr>
              <a:t>AI-accelerated law firms</a:t>
            </a:r>
          </a:p>
          <a:p>
            <a:pPr marL="285750" indent="-285750">
              <a:buFont typeface="Arial" panose="020B0604020202020204" pitchFamily="34" charset="0"/>
              <a:buChar char="•"/>
            </a:pPr>
            <a:r>
              <a:rPr lang="en-US" sz="1400" b="1" dirty="0">
                <a:cs typeface="Arial"/>
              </a:rPr>
              <a:t>GenAI for fraud detection in real-time</a:t>
            </a:r>
          </a:p>
          <a:p>
            <a:pPr marL="285750" indent="-285750">
              <a:buFont typeface="Arial" panose="020B0604020202020204" pitchFamily="34" charset="0"/>
              <a:buChar char="•"/>
            </a:pPr>
            <a:r>
              <a:rPr lang="en-US" sz="1400" b="1" dirty="0">
                <a:cs typeface="Arial"/>
              </a:rPr>
              <a:t>Space exploration and AI pilots!</a:t>
            </a:r>
          </a:p>
          <a:p>
            <a:endParaRPr lang="en-US" dirty="0"/>
          </a:p>
        </p:txBody>
      </p:sp>
    </p:spTree>
    <p:extLst>
      <p:ext uri="{BB962C8B-B14F-4D97-AF65-F5344CB8AC3E}">
        <p14:creationId xmlns:p14="http://schemas.microsoft.com/office/powerpoint/2010/main" val="264651467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8E8E9"/>
        </a:solidFill>
        <a:effectLst/>
      </p:bgPr>
    </p:bg>
    <p:spTree>
      <p:nvGrpSpPr>
        <p:cNvPr id="1" name="">
          <a:extLst>
            <a:ext uri="{FF2B5EF4-FFF2-40B4-BE49-F238E27FC236}">
              <a16:creationId xmlns:a16="http://schemas.microsoft.com/office/drawing/2014/main" id="{4002156C-F9F5-2A46-117D-62F224556ED5}"/>
            </a:ext>
          </a:extLst>
        </p:cNvPr>
        <p:cNvGrpSpPr/>
        <p:nvPr/>
      </p:nvGrpSpPr>
      <p:grpSpPr>
        <a:xfrm>
          <a:off x="0" y="0"/>
          <a:ext cx="0" cy="0"/>
          <a:chOff x="0" y="0"/>
          <a:chExt cx="0" cy="0"/>
        </a:xfrm>
      </p:grpSpPr>
      <p:pic>
        <p:nvPicPr>
          <p:cNvPr id="4" name="Picture 3" descr="Person giving presentation">
            <a:extLst>
              <a:ext uri="{FF2B5EF4-FFF2-40B4-BE49-F238E27FC236}">
                <a16:creationId xmlns:a16="http://schemas.microsoft.com/office/drawing/2014/main" id="{B221753C-085C-DE41-70D3-CC901B5DC49D}"/>
              </a:ext>
            </a:extLst>
          </p:cNvPr>
          <p:cNvPicPr>
            <a:picLocks noChangeAspect="1"/>
          </p:cNvPicPr>
          <p:nvPr/>
        </p:nvPicPr>
        <p:blipFill>
          <a:blip r:embed="rId3" cstate="print">
            <a:extLst>
              <a:ext uri="{28A0092B-C50C-407E-A947-70E740481C1C}">
                <a14:useLocalDpi xmlns:a14="http://schemas.microsoft.com/office/drawing/2010/main"/>
              </a:ext>
            </a:extLst>
          </a:blip>
          <a:srcRect l="11360" r="162" b="25381"/>
          <a:stretch>
            <a:fillRect/>
          </a:stretch>
        </p:blipFill>
        <p:spPr>
          <a:xfrm flipH="1">
            <a:off x="2" y="3104"/>
            <a:ext cx="9143998" cy="5143500"/>
          </a:xfrm>
          <a:prstGeom prst="rect">
            <a:avLst/>
          </a:prstGeom>
        </p:spPr>
      </p:pic>
      <p:sp>
        <p:nvSpPr>
          <p:cNvPr id="3" name="Rectangle 2">
            <a:extLst>
              <a:ext uri="{FF2B5EF4-FFF2-40B4-BE49-F238E27FC236}">
                <a16:creationId xmlns:a16="http://schemas.microsoft.com/office/drawing/2014/main" id="{D0F09A4D-98D4-EFD9-2D1A-0D0BD022807D}"/>
              </a:ext>
            </a:extLst>
          </p:cNvPr>
          <p:cNvSpPr/>
          <p:nvPr/>
        </p:nvSpPr>
        <p:spPr>
          <a:xfrm>
            <a:off x="2" y="0"/>
            <a:ext cx="6476998" cy="5143500"/>
          </a:xfrm>
          <a:prstGeom prst="rect">
            <a:avLst/>
          </a:prstGeom>
          <a:solidFill>
            <a:srgbClr val="00A5B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B45FCCDD-6669-AFA1-C57B-721BD9FC64F2}"/>
              </a:ext>
            </a:extLst>
          </p:cNvPr>
          <p:cNvSpPr>
            <a:spLocks noGrp="1"/>
          </p:cNvSpPr>
          <p:nvPr>
            <p:ph type="title"/>
          </p:nvPr>
        </p:nvSpPr>
        <p:spPr>
          <a:xfrm>
            <a:off x="376631" y="368032"/>
            <a:ext cx="5504334" cy="588755"/>
          </a:xfrm>
          <a:prstGeom prst="rect">
            <a:avLst/>
          </a:prstGeom>
        </p:spPr>
        <p:txBody>
          <a:bodyPr lIns="91440" tIns="45720" rIns="91440" bIns="45720" anchor="t"/>
          <a:lstStyle/>
          <a:p>
            <a:r>
              <a:rPr lang="en-US" sz="3200" dirty="0">
                <a:solidFill>
                  <a:schemeClr val="bg1"/>
                </a:solidFill>
                <a:cs typeface="Arial"/>
              </a:rPr>
              <a:t>Key Takeaways:</a:t>
            </a:r>
            <a:endParaRPr lang="en-US" sz="3200" dirty="0">
              <a:solidFill>
                <a:schemeClr val="bg1"/>
              </a:solidFill>
            </a:endParaRPr>
          </a:p>
        </p:txBody>
      </p:sp>
      <p:sp>
        <p:nvSpPr>
          <p:cNvPr id="12" name="TextBox 11">
            <a:extLst>
              <a:ext uri="{FF2B5EF4-FFF2-40B4-BE49-F238E27FC236}">
                <a16:creationId xmlns:a16="http://schemas.microsoft.com/office/drawing/2014/main" id="{E6CAD6CB-DB5C-67DD-E5F3-720DC5070913}"/>
              </a:ext>
            </a:extLst>
          </p:cNvPr>
          <p:cNvSpPr txBox="1"/>
          <p:nvPr/>
        </p:nvSpPr>
        <p:spPr>
          <a:xfrm>
            <a:off x="376631" y="1173710"/>
            <a:ext cx="5504334" cy="2548133"/>
          </a:xfrm>
          <a:prstGeom prst="rect">
            <a:avLst/>
          </a:prstGeom>
          <a:noFill/>
        </p:spPr>
        <p:txBody>
          <a:bodyPr wrap="square" lIns="34290" tIns="17145" rIns="34290" bIns="17145" rtlCol="0" anchor="t">
            <a:spAutoFit/>
          </a:bodyPr>
          <a:lstStyle/>
          <a:p>
            <a:pPr marL="182880" indent="-182880">
              <a:spcAft>
                <a:spcPts val="600"/>
              </a:spcAft>
              <a:buClr>
                <a:schemeClr val="bg1"/>
              </a:buClr>
              <a:buFont typeface="Arial" panose="020B0604020202020204" pitchFamily="34" charset="0"/>
              <a:buChar char="›"/>
            </a:pPr>
            <a:r>
              <a:rPr lang="en-US" sz="1600" dirty="0">
                <a:solidFill>
                  <a:schemeClr val="bg1"/>
                </a:solidFill>
                <a:ea typeface="Open Sans Light"/>
                <a:cs typeface="Arial"/>
              </a:rPr>
              <a:t>AI is a tool, not a threat…</a:t>
            </a:r>
          </a:p>
          <a:p>
            <a:pPr marL="182880" indent="-182880">
              <a:spcAft>
                <a:spcPts val="600"/>
              </a:spcAft>
              <a:buClr>
                <a:schemeClr val="bg1"/>
              </a:buClr>
              <a:buFont typeface="Arial" panose="020B0604020202020204" pitchFamily="34" charset="0"/>
              <a:buChar char="›"/>
            </a:pPr>
            <a:r>
              <a:rPr lang="en-US" sz="1600" dirty="0">
                <a:solidFill>
                  <a:schemeClr val="bg1"/>
                </a:solidFill>
                <a:ea typeface="Open Sans Light"/>
                <a:cs typeface="Arial"/>
              </a:rPr>
              <a:t>HR is uniquely positioned to benefit from AI</a:t>
            </a:r>
          </a:p>
          <a:p>
            <a:pPr marL="182880" indent="-182880">
              <a:spcAft>
                <a:spcPts val="600"/>
              </a:spcAft>
              <a:buClr>
                <a:schemeClr val="bg1"/>
              </a:buClr>
              <a:buFont typeface="Arial" panose="020B0604020202020204" pitchFamily="34" charset="0"/>
              <a:buChar char="›"/>
            </a:pPr>
            <a:r>
              <a:rPr lang="en-US" sz="1600" dirty="0">
                <a:solidFill>
                  <a:schemeClr val="bg1"/>
                </a:solidFill>
                <a:ea typeface="Open Sans Light"/>
                <a:cs typeface="Arial"/>
              </a:rPr>
              <a:t>We can learn from the successes of other fields</a:t>
            </a:r>
          </a:p>
          <a:p>
            <a:pPr marL="182880" indent="-182880">
              <a:spcAft>
                <a:spcPts val="600"/>
              </a:spcAft>
              <a:buClr>
                <a:schemeClr val="bg1"/>
              </a:buClr>
              <a:buFont typeface="Arial" panose="020B0604020202020204" pitchFamily="34" charset="0"/>
              <a:buChar char="›"/>
            </a:pPr>
            <a:r>
              <a:rPr lang="en-US" sz="1600" dirty="0">
                <a:solidFill>
                  <a:schemeClr val="bg1"/>
                </a:solidFill>
                <a:ea typeface="Open Sans Light"/>
                <a:cs typeface="Arial"/>
              </a:rPr>
              <a:t>Vensure is leading with thoughtful, process-driven innovation</a:t>
            </a:r>
          </a:p>
          <a:p>
            <a:pPr marL="182880" indent="-182880">
              <a:spcAft>
                <a:spcPts val="600"/>
              </a:spcAft>
              <a:buClr>
                <a:schemeClr val="bg1"/>
              </a:buClr>
              <a:buFont typeface="Arial" panose="020B0604020202020204" pitchFamily="34" charset="0"/>
              <a:buChar char="›"/>
            </a:pPr>
            <a:endParaRPr lang="en-US" sz="1600" dirty="0">
              <a:solidFill>
                <a:schemeClr val="bg1"/>
              </a:solidFill>
              <a:ea typeface="Open Sans Light"/>
              <a:cs typeface="Arial"/>
            </a:endParaRPr>
          </a:p>
          <a:p>
            <a:pPr marL="182880" indent="-182880">
              <a:spcAft>
                <a:spcPts val="600"/>
              </a:spcAft>
              <a:buClr>
                <a:schemeClr val="bg1"/>
              </a:buClr>
              <a:buFont typeface="Arial" panose="020B0604020202020204" pitchFamily="34" charset="0"/>
              <a:buChar char="›"/>
            </a:pPr>
            <a:r>
              <a:rPr lang="en-US" sz="1600" dirty="0">
                <a:solidFill>
                  <a:schemeClr val="bg1"/>
                </a:solidFill>
                <a:ea typeface="Open Sans Light"/>
                <a:cs typeface="Arial"/>
              </a:rPr>
              <a:t>WHAT ARE YOU DOING?</a:t>
            </a:r>
            <a:endParaRPr lang="en-US" sz="1600" dirty="0">
              <a:solidFill>
                <a:schemeClr val="bg1"/>
              </a:solidFill>
              <a:ea typeface="Open Sans Light" panose="020B0306030504020204" pitchFamily="34" charset="0"/>
              <a:cs typeface="Arial" panose="020B0604020202020204" pitchFamily="34" charset="0"/>
            </a:endParaRPr>
          </a:p>
          <a:p>
            <a:endParaRPr lang="en-US" sz="1600" baseline="30000" dirty="0">
              <a:solidFill>
                <a:schemeClr val="bg1"/>
              </a:solidFill>
              <a:ea typeface="Open Sans Light" panose="020B0306030504020204" pitchFamily="34" charset="0"/>
              <a:cs typeface="Arial" panose="020B0604020202020204" pitchFamily="34" charset="0"/>
            </a:endParaRPr>
          </a:p>
          <a:p>
            <a:endParaRPr lang="en-US" sz="1600" baseline="30000" dirty="0">
              <a:solidFill>
                <a:schemeClr val="bg1"/>
              </a:solidFill>
              <a:ea typeface="Open Sans Light"/>
              <a:cs typeface="Arial"/>
            </a:endParaRPr>
          </a:p>
        </p:txBody>
      </p:sp>
      <p:pic>
        <p:nvPicPr>
          <p:cNvPr id="6" name="Picture 5">
            <a:extLst>
              <a:ext uri="{FF2B5EF4-FFF2-40B4-BE49-F238E27FC236}">
                <a16:creationId xmlns:a16="http://schemas.microsoft.com/office/drawing/2014/main" id="{C28E405D-3289-844E-2E2F-EA946571AD2A}"/>
              </a:ext>
            </a:extLst>
          </p:cNvPr>
          <p:cNvPicPr>
            <a:picLocks noChangeAspect="1"/>
          </p:cNvPicPr>
          <p:nvPr/>
        </p:nvPicPr>
        <p:blipFill rotWithShape="1">
          <a:blip r:embed="rId4"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Tree>
    <p:extLst>
      <p:ext uri="{BB962C8B-B14F-4D97-AF65-F5344CB8AC3E}">
        <p14:creationId xmlns:p14="http://schemas.microsoft.com/office/powerpoint/2010/main" val="513526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5" name="Google Shape;76;p14">
            <a:extLst>
              <a:ext uri="{FF2B5EF4-FFF2-40B4-BE49-F238E27FC236}">
                <a16:creationId xmlns:a16="http://schemas.microsoft.com/office/drawing/2014/main" id="{5B0A978A-2BD4-9045-BE5D-73C274369B93}"/>
              </a:ext>
            </a:extLst>
          </p:cNvPr>
          <p:cNvSpPr txBox="1">
            <a:spLocks/>
          </p:cNvSpPr>
          <p:nvPr/>
        </p:nvSpPr>
        <p:spPr>
          <a:xfrm>
            <a:off x="458496" y="294197"/>
            <a:ext cx="4193017" cy="1483415"/>
          </a:xfrm>
          <a:prstGeom prst="rect">
            <a:avLst/>
          </a:prstGeom>
        </p:spPr>
        <p:txBody>
          <a:bodyPr spcFirstLastPara="1" vert="horz" wrap="square" lIns="91425" tIns="91425" rIns="91425" bIns="91425" rtlCol="0" anchor="b" anchorCtr="0">
            <a:noAutofit/>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pPr>
              <a:lnSpc>
                <a:spcPts val="4400"/>
              </a:lnSpc>
            </a:pPr>
            <a:r>
              <a:rPr lang="en-US" sz="4400" b="1" dirty="0">
                <a:solidFill>
                  <a:schemeClr val="bg1"/>
                </a:solidFill>
                <a:latin typeface="+mj-lt"/>
              </a:rPr>
              <a:t>Thank you</a:t>
            </a:r>
            <a:br>
              <a:rPr lang="en-US" sz="4400" b="1" dirty="0">
                <a:solidFill>
                  <a:schemeClr val="bg1"/>
                </a:solidFill>
                <a:latin typeface="+mj-lt"/>
              </a:rPr>
            </a:br>
            <a:r>
              <a:rPr lang="en-US" sz="4400" b="1" dirty="0">
                <a:solidFill>
                  <a:schemeClr val="bg1"/>
                </a:solidFill>
                <a:latin typeface="+mj-lt"/>
              </a:rPr>
              <a:t>for your time.</a:t>
            </a:r>
            <a:endParaRPr lang="en-US" sz="2000" b="1" dirty="0">
              <a:solidFill>
                <a:schemeClr val="bg1"/>
              </a:solidFill>
              <a:latin typeface="+mj-lt"/>
            </a:endParaRPr>
          </a:p>
        </p:txBody>
      </p:sp>
      <p:grpSp>
        <p:nvGrpSpPr>
          <p:cNvPr id="4" name="Group 3">
            <a:extLst>
              <a:ext uri="{FF2B5EF4-FFF2-40B4-BE49-F238E27FC236}">
                <a16:creationId xmlns:a16="http://schemas.microsoft.com/office/drawing/2014/main" id="{39389F7D-205D-C1A1-6BA1-C650ED9E6642}"/>
              </a:ext>
            </a:extLst>
          </p:cNvPr>
          <p:cNvGrpSpPr/>
          <p:nvPr/>
        </p:nvGrpSpPr>
        <p:grpSpPr>
          <a:xfrm>
            <a:off x="635346" y="3276351"/>
            <a:ext cx="1279179" cy="1279179"/>
            <a:chOff x="1987896" y="3419226"/>
            <a:chExt cx="1279179" cy="1279179"/>
          </a:xfrm>
        </p:grpSpPr>
        <p:sp>
          <p:nvSpPr>
            <p:cNvPr id="3" name="Rectangle 2">
              <a:extLst>
                <a:ext uri="{FF2B5EF4-FFF2-40B4-BE49-F238E27FC236}">
                  <a16:creationId xmlns:a16="http://schemas.microsoft.com/office/drawing/2014/main" id="{077C2ADF-A8E0-9CF4-708A-8063FBD6F353}"/>
                </a:ext>
              </a:extLst>
            </p:cNvPr>
            <p:cNvSpPr/>
            <p:nvPr/>
          </p:nvSpPr>
          <p:spPr>
            <a:xfrm>
              <a:off x="1987896" y="3419226"/>
              <a:ext cx="1279179" cy="127917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6F0DBE11-E765-69FB-B1CB-9045C4EC10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3758" y="3468005"/>
              <a:ext cx="1181619" cy="1181619"/>
            </a:xfrm>
            <a:prstGeom prst="rect">
              <a:avLst/>
            </a:prstGeom>
          </p:spPr>
        </p:pic>
      </p:grpSp>
    </p:spTree>
    <p:extLst>
      <p:ext uri="{BB962C8B-B14F-4D97-AF65-F5344CB8AC3E}">
        <p14:creationId xmlns:p14="http://schemas.microsoft.com/office/powerpoint/2010/main" val="2964169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092DE8-BD17-6A4E-A96B-1216C37B2D1B}"/>
              </a:ext>
            </a:extLst>
          </p:cNvPr>
          <p:cNvPicPr>
            <a:picLocks noChangeAspect="1"/>
          </p:cNvPicPr>
          <p:nvPr/>
        </p:nvPicPr>
        <p:blipFill rotWithShape="1">
          <a:blip r:embed="rId2" cstate="print">
            <a:alphaModFix amt="4000"/>
            <a:extLst>
              <a:ext uri="{28A0092B-C50C-407E-A947-70E740481C1C}">
                <a14:useLocalDpi xmlns:a14="http://schemas.microsoft.com/office/drawing/2010/main"/>
              </a:ext>
            </a:extLst>
          </a:blip>
          <a:srcRect r="-3"/>
          <a:stretch/>
        </p:blipFill>
        <p:spPr>
          <a:xfrm>
            <a:off x="0" y="8114"/>
            <a:ext cx="2764061" cy="5135386"/>
          </a:xfrm>
          <a:prstGeom prst="rect">
            <a:avLst/>
          </a:prstGeom>
        </p:spPr>
      </p:pic>
      <p:pic>
        <p:nvPicPr>
          <p:cNvPr id="17" name="Picture Placeholder 16">
            <a:extLst>
              <a:ext uri="{FF2B5EF4-FFF2-40B4-BE49-F238E27FC236}">
                <a16:creationId xmlns:a16="http://schemas.microsoft.com/office/drawing/2014/main" id="{0DCD18A6-EB0E-1845-BC7B-0EF0B3D9BF1A}"/>
              </a:ext>
            </a:extLst>
          </p:cNvPr>
          <p:cNvPicPr>
            <a:picLocks noGrp="1" noChangeAspect="1"/>
          </p:cNvPicPr>
          <p:nvPr>
            <p:ph type="pic" sz="quarter" idx="10"/>
          </p:nvPr>
        </p:nvPicPr>
        <p:blipFill>
          <a:blip r:embed="rId3"/>
          <a:srcRect/>
          <a:stretch/>
        </p:blipFill>
        <p:spPr>
          <a:xfrm>
            <a:off x="5086067" y="0"/>
            <a:ext cx="4057933" cy="5143500"/>
          </a:xfrm>
        </p:spPr>
      </p:pic>
      <p:sp>
        <p:nvSpPr>
          <p:cNvPr id="16" name="Rectangle 15">
            <a:extLst>
              <a:ext uri="{FF2B5EF4-FFF2-40B4-BE49-F238E27FC236}">
                <a16:creationId xmlns:a16="http://schemas.microsoft.com/office/drawing/2014/main" id="{27DFD3B6-A42C-A64A-A172-AB5C77A56046}"/>
              </a:ext>
            </a:extLst>
          </p:cNvPr>
          <p:cNvSpPr/>
          <p:nvPr/>
        </p:nvSpPr>
        <p:spPr>
          <a:xfrm>
            <a:off x="93350" y="4817805"/>
            <a:ext cx="1659638" cy="236668"/>
          </a:xfrm>
          <a:prstGeom prst="rect">
            <a:avLst/>
          </a:prstGeom>
        </p:spPr>
        <p:txBody>
          <a:bodyPr wrap="square">
            <a:spAutoFit/>
          </a:bodyPr>
          <a:lstStyle/>
          <a:p>
            <a:pPr>
              <a:lnSpc>
                <a:spcPct val="150000"/>
              </a:lnSpc>
            </a:pPr>
            <a:r>
              <a:rPr lang="en-US" sz="700" dirty="0">
                <a:solidFill>
                  <a:srgbClr val="808184"/>
                </a:solidFill>
                <a:latin typeface="Open Sans Light"/>
                <a:cs typeface="Open Sans Light"/>
              </a:rPr>
              <a:t>©2024 Vensure Employer Services</a:t>
            </a:r>
          </a:p>
        </p:txBody>
      </p:sp>
      <p:sp>
        <p:nvSpPr>
          <p:cNvPr id="10" name="Title 2">
            <a:extLst>
              <a:ext uri="{FF2B5EF4-FFF2-40B4-BE49-F238E27FC236}">
                <a16:creationId xmlns:a16="http://schemas.microsoft.com/office/drawing/2014/main" id="{F19827BB-5ECB-4382-79A5-216EB511CDA8}"/>
              </a:ext>
            </a:extLst>
          </p:cNvPr>
          <p:cNvSpPr txBox="1">
            <a:spLocks/>
          </p:cNvSpPr>
          <p:nvPr/>
        </p:nvSpPr>
        <p:spPr>
          <a:xfrm>
            <a:off x="553163" y="390360"/>
            <a:ext cx="4753988" cy="653802"/>
          </a:xfrm>
          <a:prstGeom prst="rect">
            <a:avLst/>
          </a:prstGeom>
        </p:spPr>
        <p:txBody>
          <a:bodyPr/>
          <a:lstStyle>
            <a:lvl1pPr algn="l" defTabSz="457200" rtl="0" eaLnBrk="1" latinLnBrk="0" hangingPunct="1">
              <a:spcBef>
                <a:spcPct val="0"/>
              </a:spcBef>
              <a:buNone/>
              <a:defRPr sz="2400" b="1" i="0" kern="1200">
                <a:solidFill>
                  <a:schemeClr val="accent1"/>
                </a:solidFill>
                <a:latin typeface="+mj-lt"/>
                <a:ea typeface="+mj-ea"/>
                <a:cs typeface="Arial" panose="020B0604020202020204" pitchFamily="34" charset="0"/>
              </a:defRPr>
            </a:lvl1pPr>
          </a:lstStyle>
          <a:p>
            <a:r>
              <a:rPr lang="en-US" dirty="0"/>
              <a:t>Today’s Agenda</a:t>
            </a:r>
          </a:p>
        </p:txBody>
      </p:sp>
      <p:sp>
        <p:nvSpPr>
          <p:cNvPr id="11" name="Text Placeholder 3">
            <a:extLst>
              <a:ext uri="{FF2B5EF4-FFF2-40B4-BE49-F238E27FC236}">
                <a16:creationId xmlns:a16="http://schemas.microsoft.com/office/drawing/2014/main" id="{6960180B-51B8-AFAB-4002-4AEB2CC62C99}"/>
              </a:ext>
            </a:extLst>
          </p:cNvPr>
          <p:cNvSpPr txBox="1">
            <a:spLocks/>
          </p:cNvSpPr>
          <p:nvPr/>
        </p:nvSpPr>
        <p:spPr>
          <a:xfrm>
            <a:off x="553163" y="1379095"/>
            <a:ext cx="4060688" cy="3056465"/>
          </a:xfrm>
          <a:prstGeom prst="rect">
            <a:avLst/>
          </a:prstGeom>
        </p:spPr>
        <p:txBody>
          <a:bodyPr vert="horz"/>
          <a:lstStyle>
            <a:lvl1pPr marL="0" indent="0" algn="l" defTabSz="457200" rtl="0" eaLnBrk="1" latinLnBrk="0" hangingPunct="1">
              <a:spcBef>
                <a:spcPts val="0"/>
              </a:spcBef>
              <a:spcAft>
                <a:spcPts val="1000"/>
              </a:spcAft>
              <a:buFontTx/>
              <a:buNone/>
              <a:defRPr sz="1500" b="0" i="0" kern="1200" baseline="0">
                <a:solidFill>
                  <a:schemeClr val="tx2"/>
                </a:solidFill>
                <a:latin typeface="+mn-lt"/>
                <a:ea typeface="Open Sans Light" panose="020B0306030504020204" pitchFamily="34" charset="0"/>
                <a:cs typeface="Arial" panose="020B0604020202020204" pitchFamily="34" charset="0"/>
              </a:defRPr>
            </a:lvl1pPr>
            <a:lvl2pPr marL="0" indent="-274320" algn="l" defTabSz="457200" rtl="0" eaLnBrk="1" latinLnBrk="0" hangingPunct="1">
              <a:spcBef>
                <a:spcPts val="0"/>
              </a:spcBef>
              <a:spcAft>
                <a:spcPts val="1000"/>
              </a:spcAft>
              <a:buClr>
                <a:schemeClr val="accent1"/>
              </a:buClr>
              <a:buSzPct val="90000"/>
              <a:buFont typeface="Zapf Dingbats"/>
              <a:buChar char="❯"/>
              <a:defRPr sz="1500" b="0" i="0" kern="1200" baseline="0">
                <a:solidFill>
                  <a:schemeClr val="tx2"/>
                </a:solidFill>
                <a:latin typeface="+mn-lt"/>
                <a:ea typeface="Open Sans Light" panose="020B0306030504020204" pitchFamily="34" charset="0"/>
                <a:cs typeface="Arial" panose="020B0604020202020204" pitchFamily="34" charset="0"/>
              </a:defRPr>
            </a:lvl2pPr>
            <a:lvl3pPr marL="548640" indent="-274320" algn="l" defTabSz="457200" rtl="0" eaLnBrk="1" latinLnBrk="0" hangingPunct="1">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3pPr>
            <a:lvl4pPr marL="822960" indent="-320040" algn="l" defTabSz="457200" rtl="0" eaLnBrk="1" latinLnBrk="0" hangingPunct="1">
              <a:spcBef>
                <a:spcPts val="0"/>
              </a:spcBef>
              <a:spcAft>
                <a:spcPts val="1000"/>
              </a:spcAft>
              <a:buClr>
                <a:schemeClr val="accent1"/>
              </a:buClr>
              <a:buSzPct val="120000"/>
              <a:buFont typeface="System Font Regular"/>
              <a:buChar char="▸"/>
              <a:defRPr sz="1500" b="0" i="0" kern="1200" baseline="0">
                <a:solidFill>
                  <a:schemeClr val="tx2"/>
                </a:solidFill>
                <a:latin typeface="+mn-lt"/>
                <a:ea typeface="Open Sans Light" panose="020B0306030504020204" pitchFamily="34" charset="0"/>
                <a:cs typeface="Arial" panose="020B0604020202020204" pitchFamily="34" charset="0"/>
              </a:defRPr>
            </a:lvl4pPr>
            <a:lvl5pPr marL="1097280" indent="-274320" algn="l" defTabSz="457200" rtl="0" eaLnBrk="1" latinLnBrk="0" hangingPunct="1">
              <a:spcBef>
                <a:spcPts val="0"/>
              </a:spcBef>
              <a:spcAft>
                <a:spcPts val="1000"/>
              </a:spcAft>
              <a:buClr>
                <a:schemeClr val="accent1"/>
              </a:buClr>
              <a:buSzPct val="120000"/>
              <a:buFont typeface="Arial" panose="020B0604020202020204" pitchFamily="34" charset="0"/>
              <a:buChar char="•"/>
              <a:defRPr sz="1500" b="0" i="0" kern="1200" baseline="0">
                <a:solidFill>
                  <a:schemeClr val="tx2"/>
                </a:solidFill>
                <a:latin typeface="+mn-lt"/>
                <a:ea typeface="Open Sans Light" panose="020B0306030504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20040" indent="-320040">
              <a:spcAft>
                <a:spcPts val="1800"/>
              </a:spcAft>
            </a:pPr>
            <a:r>
              <a:rPr lang="en-US" b="1" dirty="0">
                <a:solidFill>
                  <a:schemeClr val="accent1"/>
                </a:solidFill>
              </a:rPr>
              <a:t>01.</a:t>
            </a:r>
            <a:r>
              <a:rPr lang="en-US" dirty="0"/>
              <a:t> What the public gets right – and wrong – about AI’s impact for businesses and employees</a:t>
            </a:r>
          </a:p>
          <a:p>
            <a:pPr marL="320040" indent="-320040">
              <a:spcAft>
                <a:spcPts val="1800"/>
              </a:spcAft>
            </a:pPr>
            <a:r>
              <a:rPr lang="en-US" b="1" dirty="0">
                <a:solidFill>
                  <a:schemeClr val="accent1"/>
                </a:solidFill>
              </a:rPr>
              <a:t>02. </a:t>
            </a:r>
            <a:r>
              <a:rPr lang="en-US" dirty="0"/>
              <a:t>Is AI the salvation proponents swear it is, or does it just benefit from great public perception?</a:t>
            </a:r>
          </a:p>
          <a:p>
            <a:pPr marL="320040" indent="-320040">
              <a:spcAft>
                <a:spcPts val="1800"/>
              </a:spcAft>
            </a:pPr>
            <a:r>
              <a:rPr lang="en-US" b="1" dirty="0">
                <a:solidFill>
                  <a:schemeClr val="accent1"/>
                </a:solidFill>
              </a:rPr>
              <a:t>03. </a:t>
            </a:r>
            <a:r>
              <a:rPr lang="en-US" dirty="0"/>
              <a:t>Common misconceptions you need to know about AI</a:t>
            </a:r>
          </a:p>
          <a:p>
            <a:pPr marL="320040" indent="-320040">
              <a:spcAft>
                <a:spcPts val="1800"/>
              </a:spcAft>
            </a:pPr>
            <a:r>
              <a:rPr lang="en-US" b="1" dirty="0">
                <a:solidFill>
                  <a:schemeClr val="accent1"/>
                </a:solidFill>
              </a:rPr>
              <a:t>04. </a:t>
            </a:r>
            <a:r>
              <a:rPr lang="en-US" dirty="0"/>
              <a:t>Forward thinking AI </a:t>
            </a:r>
          </a:p>
          <a:p>
            <a:pPr marL="320040" indent="-320040">
              <a:spcAft>
                <a:spcPts val="1800"/>
              </a:spcAft>
            </a:pPr>
            <a:endParaRPr lang="en-US" dirty="0"/>
          </a:p>
        </p:txBody>
      </p:sp>
    </p:spTree>
    <p:extLst>
      <p:ext uri="{BB962C8B-B14F-4D97-AF65-F5344CB8AC3E}">
        <p14:creationId xmlns:p14="http://schemas.microsoft.com/office/powerpoint/2010/main" val="2551208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srcRect/>
          <a:stretch/>
        </p:blipFill>
        <p:spPr/>
      </p:pic>
      <p:sp>
        <p:nvSpPr>
          <p:cNvPr id="15" name="Title 1">
            <a:extLst>
              <a:ext uri="{FF2B5EF4-FFF2-40B4-BE49-F238E27FC236}">
                <a16:creationId xmlns:a16="http://schemas.microsoft.com/office/drawing/2014/main" id="{295430C8-BCDD-D963-6CDA-2BB6BBA85F9D}"/>
              </a:ext>
            </a:extLst>
          </p:cNvPr>
          <p:cNvSpPr>
            <a:spLocks noGrp="1"/>
          </p:cNvSpPr>
          <p:nvPr>
            <p:ph type="title"/>
          </p:nvPr>
        </p:nvSpPr>
        <p:spPr>
          <a:xfrm>
            <a:off x="376814" y="287522"/>
            <a:ext cx="6636382" cy="369054"/>
          </a:xfrm>
          <a:prstGeom prst="rect">
            <a:avLst/>
          </a:prstGeom>
        </p:spPr>
        <p:txBody>
          <a:bodyPr/>
          <a:lstStyle/>
          <a:p>
            <a:r>
              <a:rPr lang="en-US" dirty="0">
                <a:solidFill>
                  <a:schemeClr val="bg1"/>
                </a:solidFill>
              </a:rPr>
              <a:t>The World of </a:t>
            </a:r>
            <a:r>
              <a:rPr lang="en-US" dirty="0"/>
              <a:t>AI</a:t>
            </a:r>
            <a:endParaRPr lang="en-US" dirty="0">
              <a:solidFill>
                <a:schemeClr val="bg1"/>
              </a:solidFill>
            </a:endParaRPr>
          </a:p>
        </p:txBody>
      </p:sp>
    </p:spTree>
    <p:extLst>
      <p:ext uri="{BB962C8B-B14F-4D97-AF65-F5344CB8AC3E}">
        <p14:creationId xmlns:p14="http://schemas.microsoft.com/office/powerpoint/2010/main" val="145310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E281DEB-2A71-AC43-B2A4-818EDC784EFC}"/>
              </a:ext>
            </a:extLst>
          </p:cNvPr>
          <p:cNvPicPr>
            <a:picLocks noGrp="1" noChangeAspect="1"/>
          </p:cNvPicPr>
          <p:nvPr>
            <p:ph type="pic" sz="quarter" idx="13"/>
          </p:nvPr>
        </p:nvPicPr>
        <p:blipFill>
          <a:blip r:embed="rId2"/>
          <a:srcRect/>
          <a:stretch/>
        </p:blipFill>
        <p:spPr/>
      </p:pic>
      <p:sp>
        <p:nvSpPr>
          <p:cNvPr id="7" name="Rectangle 6">
            <a:extLst>
              <a:ext uri="{FF2B5EF4-FFF2-40B4-BE49-F238E27FC236}">
                <a16:creationId xmlns:a16="http://schemas.microsoft.com/office/drawing/2014/main" id="{CDE28265-0166-724C-8E55-82CEBA21D270}"/>
              </a:ext>
            </a:extLst>
          </p:cNvPr>
          <p:cNvSpPr/>
          <p:nvPr/>
        </p:nvSpPr>
        <p:spPr>
          <a:xfrm>
            <a:off x="0" y="0"/>
            <a:ext cx="6318607"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1">
            <a:extLst>
              <a:ext uri="{FF2B5EF4-FFF2-40B4-BE49-F238E27FC236}">
                <a16:creationId xmlns:a16="http://schemas.microsoft.com/office/drawing/2014/main" id="{1178EAFB-A96F-204D-AA91-7FAC527F5D30}"/>
              </a:ext>
            </a:extLst>
          </p:cNvPr>
          <p:cNvSpPr txBox="1">
            <a:spLocks/>
          </p:cNvSpPr>
          <p:nvPr/>
        </p:nvSpPr>
        <p:spPr>
          <a:xfrm>
            <a:off x="410966" y="2260315"/>
            <a:ext cx="5383660" cy="2022927"/>
          </a:xfrm>
          <a:prstGeom prst="rect">
            <a:avLst/>
          </a:prstGeom>
        </p:spPr>
        <p:txBody>
          <a:bodyPr/>
          <a:lstStyle>
            <a:lvl1pPr marL="342900" indent="-342900" algn="l" defTabSz="457200" rtl="0" eaLnBrk="1" latinLnBrk="0" hangingPunct="1">
              <a:spcBef>
                <a:spcPct val="20000"/>
              </a:spcBef>
              <a:buFont typeface="Arial"/>
              <a:buChar char="•"/>
              <a:defRPr sz="2800" b="0" i="0" kern="1200">
                <a:solidFill>
                  <a:schemeClr val="tx1"/>
                </a:solidFill>
                <a:latin typeface="Avenir LT Std 45 Book"/>
                <a:ea typeface="+mn-ea"/>
                <a:cs typeface="Avenir LT Std 45 Book"/>
              </a:defRPr>
            </a:lvl1pPr>
            <a:lvl2pPr marL="742950" indent="-285750" algn="l" defTabSz="457200" rtl="0" eaLnBrk="1" latinLnBrk="0" hangingPunct="1">
              <a:spcBef>
                <a:spcPct val="20000"/>
              </a:spcBef>
              <a:buFont typeface="Arial"/>
              <a:buChar char="–"/>
              <a:defRPr sz="2000" b="0" i="0" kern="1200">
                <a:solidFill>
                  <a:schemeClr val="tx1"/>
                </a:solidFill>
                <a:latin typeface="Avenir LT Std 45 Book"/>
                <a:ea typeface="+mn-ea"/>
                <a:cs typeface="Avenir LT Std 45 Book"/>
              </a:defRPr>
            </a:lvl2pPr>
            <a:lvl3pPr marL="1143000" indent="-228600" algn="l" defTabSz="457200" rtl="0" eaLnBrk="1" latinLnBrk="0" hangingPunct="1">
              <a:spcBef>
                <a:spcPct val="20000"/>
              </a:spcBef>
              <a:buFont typeface="Arial"/>
              <a:buChar char="•"/>
              <a:defRPr sz="1600" b="0" i="0" kern="1200">
                <a:solidFill>
                  <a:schemeClr val="tx1"/>
                </a:solidFill>
                <a:latin typeface="Avenir LT Std 45 Book"/>
                <a:ea typeface="+mn-ea"/>
                <a:cs typeface="Avenir LT Std 45 Book"/>
              </a:defRPr>
            </a:lvl3pPr>
            <a:lvl4pPr marL="1600200" indent="-228600" algn="l" defTabSz="457200" rtl="0" eaLnBrk="1" latinLnBrk="0" hangingPunct="1">
              <a:spcBef>
                <a:spcPct val="20000"/>
              </a:spcBef>
              <a:buFont typeface="Arial"/>
              <a:buChar char="–"/>
              <a:defRPr sz="1400" b="0" i="0" kern="1200">
                <a:solidFill>
                  <a:schemeClr val="tx1"/>
                </a:solidFill>
                <a:latin typeface="Avenir LT Std 45 Book"/>
                <a:ea typeface="+mn-ea"/>
                <a:cs typeface="Avenir LT Std 45 Book"/>
              </a:defRPr>
            </a:lvl4pPr>
            <a:lvl5pPr marL="2057400" indent="-228600" algn="l" defTabSz="457200" rtl="0" eaLnBrk="1" latinLnBrk="0" hangingPunct="1">
              <a:spcBef>
                <a:spcPct val="20000"/>
              </a:spcBef>
              <a:buFont typeface="Arial"/>
              <a:buChar char="»"/>
              <a:defRPr sz="1200" b="0" i="0" kern="1200">
                <a:solidFill>
                  <a:schemeClr val="tx1"/>
                </a:solidFill>
                <a:latin typeface="Avenir LT Std 45 Book"/>
                <a:ea typeface="+mn-ea"/>
                <a:cs typeface="Avenir LT Std 45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00" b="1" dirty="0">
                <a:solidFill>
                  <a:schemeClr val="bg1"/>
                </a:solidFill>
                <a:latin typeface="+mn-lt"/>
              </a:rPr>
              <a:t>According to S&amp;P </a:t>
            </a:r>
          </a:p>
          <a:p>
            <a:pPr marL="0" indent="0">
              <a:buNone/>
            </a:pPr>
            <a:r>
              <a:rPr lang="en-US" sz="2600" b="1" dirty="0">
                <a:solidFill>
                  <a:schemeClr val="bg1"/>
                </a:solidFill>
                <a:latin typeface="+mn-lt"/>
              </a:rPr>
              <a:t>Global Market Intelligence</a:t>
            </a:r>
          </a:p>
          <a:p>
            <a:pPr marL="0" indent="0">
              <a:buNone/>
            </a:pPr>
            <a:br>
              <a:rPr lang="en-US" sz="1000" b="1" dirty="0">
                <a:solidFill>
                  <a:schemeClr val="bg1"/>
                </a:solidFill>
                <a:latin typeface="+mn-lt"/>
                <a:ea typeface="Open Sans" panose="020B0606030504020204" pitchFamily="34" charset="0"/>
                <a:cs typeface="Arial" panose="020B0604020202020204" pitchFamily="34" charset="0"/>
              </a:rPr>
            </a:br>
            <a:r>
              <a:rPr lang="en-US" sz="1400" u="sng" dirty="0">
                <a:solidFill>
                  <a:schemeClr val="bg1"/>
                </a:solidFill>
                <a:latin typeface="+mn-lt"/>
              </a:rPr>
              <a:t>Companies </a:t>
            </a:r>
            <a:r>
              <a:rPr lang="en-US" sz="1400" dirty="0">
                <a:solidFill>
                  <a:schemeClr val="bg1"/>
                </a:solidFill>
                <a:latin typeface="+mn-lt"/>
              </a:rPr>
              <a:t>abandoning most AI initiatives jumped from 17% in 2024 to 42% this year. Meanwhile, employees who frequently use AI report 45% higher burnout rates compared to those who rarely use it, based on a </a:t>
            </a:r>
            <a:r>
              <a:rPr lang="en-US" sz="1400" u="sng" dirty="0">
                <a:solidFill>
                  <a:schemeClr val="bg1"/>
                </a:solidFill>
                <a:latin typeface="+mn-lt"/>
                <a:hlinkClick r:id="rId3">
                  <a:extLst>
                    <a:ext uri="{A12FA001-AC4F-418D-AE19-62706E023703}">
                      <ahyp:hlinkClr xmlns:ahyp="http://schemas.microsoft.com/office/drawing/2018/hyperlinkcolor" val="tx"/>
                    </a:ext>
                  </a:extLst>
                </a:hlinkClick>
              </a:rPr>
              <a:t>study by Quantum Workplace</a:t>
            </a:r>
            <a:r>
              <a:rPr lang="en-US" sz="1400" dirty="0">
                <a:solidFill>
                  <a:schemeClr val="bg1"/>
                </a:solidFill>
                <a:latin typeface="+mn-lt"/>
              </a:rPr>
              <a:t>. </a:t>
            </a:r>
            <a:endParaRPr lang="en-US" sz="1400" dirty="0">
              <a:solidFill>
                <a:schemeClr val="bg1"/>
              </a:solidFill>
              <a:latin typeface="+mn-lt"/>
              <a:ea typeface="Open Sans"/>
              <a:cs typeface="Arial"/>
            </a:endParaRPr>
          </a:p>
          <a:p>
            <a:pPr marL="0" indent="0">
              <a:buNone/>
            </a:pPr>
            <a:endParaRPr lang="en-US" sz="1500" dirty="0">
              <a:solidFill>
                <a:schemeClr val="bg1"/>
              </a:solidFill>
              <a:latin typeface="+mn-lt"/>
              <a:ea typeface="Open Sans" panose="020B0606030504020204" pitchFamily="34" charset="0"/>
              <a:cs typeface="Arial" panose="020B0604020202020204" pitchFamily="34" charset="0"/>
            </a:endParaRPr>
          </a:p>
        </p:txBody>
      </p:sp>
      <p:sp>
        <p:nvSpPr>
          <p:cNvPr id="10" name="Freeform 8">
            <a:extLst>
              <a:ext uri="{FF2B5EF4-FFF2-40B4-BE49-F238E27FC236}">
                <a16:creationId xmlns:a16="http://schemas.microsoft.com/office/drawing/2014/main" id="{B40C9A16-A4DE-124E-BBC5-D62D0037BCB0}"/>
              </a:ext>
            </a:extLst>
          </p:cNvPr>
          <p:cNvSpPr>
            <a:spLocks noChangeArrowheads="1"/>
          </p:cNvSpPr>
          <p:nvPr/>
        </p:nvSpPr>
        <p:spPr bwMode="auto">
          <a:xfrm>
            <a:off x="556249" y="1332557"/>
            <a:ext cx="914112" cy="720552"/>
          </a:xfrm>
          <a:custGeom>
            <a:avLst/>
            <a:gdLst>
              <a:gd name="T0" fmla="*/ 2444 w 2853"/>
              <a:gd name="T1" fmla="*/ 1337 h 2247"/>
              <a:gd name="T2" fmla="*/ 397 w 2853"/>
              <a:gd name="T3" fmla="*/ 1964 h 2247"/>
              <a:gd name="T4" fmla="*/ 428 w 2853"/>
              <a:gd name="T5" fmla="*/ 617 h 2247"/>
              <a:gd name="T6" fmla="*/ 857 w 2853"/>
              <a:gd name="T7" fmla="*/ 533 h 2247"/>
              <a:gd name="T8" fmla="*/ 313 w 2853"/>
              <a:gd name="T9" fmla="*/ 648 h 2247"/>
              <a:gd name="T10" fmla="*/ 0 w 2853"/>
              <a:gd name="T11" fmla="*/ 1953 h 2247"/>
              <a:gd name="T12" fmla="*/ 21 w 2853"/>
              <a:gd name="T13" fmla="*/ 2162 h 2247"/>
              <a:gd name="T14" fmla="*/ 2643 w 2853"/>
              <a:gd name="T15" fmla="*/ 2246 h 2247"/>
              <a:gd name="T16" fmla="*/ 2852 w 2853"/>
              <a:gd name="T17" fmla="*/ 2152 h 2247"/>
              <a:gd name="T18" fmla="*/ 2538 w 2853"/>
              <a:gd name="T19" fmla="*/ 1953 h 2247"/>
              <a:gd name="T20" fmla="*/ 2528 w 2853"/>
              <a:gd name="T21" fmla="*/ 1337 h 2247"/>
              <a:gd name="T22" fmla="*/ 2758 w 2853"/>
              <a:gd name="T23" fmla="*/ 2110 h 2247"/>
              <a:gd name="T24" fmla="*/ 209 w 2853"/>
              <a:gd name="T25" fmla="*/ 2162 h 2247"/>
              <a:gd name="T26" fmla="*/ 84 w 2853"/>
              <a:gd name="T27" fmla="*/ 2047 h 2247"/>
              <a:gd name="T28" fmla="*/ 543 w 2853"/>
              <a:gd name="T29" fmla="*/ 1849 h 2247"/>
              <a:gd name="T30" fmla="*/ 2298 w 2853"/>
              <a:gd name="T31" fmla="*/ 1765 h 2247"/>
              <a:gd name="T32" fmla="*/ 543 w 2853"/>
              <a:gd name="T33" fmla="*/ 1849 h 2247"/>
              <a:gd name="T34" fmla="*/ 857 w 2853"/>
              <a:gd name="T35" fmla="*/ 836 h 2247"/>
              <a:gd name="T36" fmla="*/ 543 w 2853"/>
              <a:gd name="T37" fmla="*/ 742 h 2247"/>
              <a:gd name="T38" fmla="*/ 1932 w 2853"/>
              <a:gd name="T39" fmla="*/ 439 h 2247"/>
              <a:gd name="T40" fmla="*/ 1932 w 2853"/>
              <a:gd name="T41" fmla="*/ 732 h 2247"/>
              <a:gd name="T42" fmla="*/ 1932 w 2853"/>
              <a:gd name="T43" fmla="*/ 439 h 2247"/>
              <a:gd name="T44" fmla="*/ 1880 w 2853"/>
              <a:gd name="T45" fmla="*/ 585 h 2247"/>
              <a:gd name="T46" fmla="*/ 1984 w 2853"/>
              <a:gd name="T47" fmla="*/ 585 h 2247"/>
              <a:gd name="T48" fmla="*/ 2726 w 2853"/>
              <a:gd name="T49" fmla="*/ 0 h 2247"/>
              <a:gd name="T50" fmla="*/ 1014 w 2853"/>
              <a:gd name="T51" fmla="*/ 136 h 2247"/>
              <a:gd name="T52" fmla="*/ 1139 w 2853"/>
              <a:gd name="T53" fmla="*/ 1169 h 2247"/>
              <a:gd name="T54" fmla="*/ 1932 w 2853"/>
              <a:gd name="T55" fmla="*/ 1483 h 2247"/>
              <a:gd name="T56" fmla="*/ 2726 w 2853"/>
              <a:gd name="T57" fmla="*/ 1169 h 2247"/>
              <a:gd name="T58" fmla="*/ 2852 w 2853"/>
              <a:gd name="T59" fmla="*/ 136 h 2247"/>
              <a:gd name="T60" fmla="*/ 2716 w 2853"/>
              <a:gd name="T61" fmla="*/ 1096 h 2247"/>
              <a:gd name="T62" fmla="*/ 1922 w 2853"/>
              <a:gd name="T63" fmla="*/ 1316 h 2247"/>
              <a:gd name="T64" fmla="*/ 1129 w 2853"/>
              <a:gd name="T65" fmla="*/ 1096 h 2247"/>
              <a:gd name="T66" fmla="*/ 1087 w 2853"/>
              <a:gd name="T67" fmla="*/ 146 h 2247"/>
              <a:gd name="T68" fmla="*/ 2716 w 2853"/>
              <a:gd name="T69" fmla="*/ 94 h 2247"/>
              <a:gd name="T70" fmla="*/ 2758 w 2853"/>
              <a:gd name="T71" fmla="*/ 1045 h 2247"/>
              <a:gd name="T72" fmla="*/ 2308 w 2853"/>
              <a:gd name="T73" fmla="*/ 439 h 2247"/>
              <a:gd name="T74" fmla="*/ 2308 w 2853"/>
              <a:gd name="T75" fmla="*/ 732 h 2247"/>
              <a:gd name="T76" fmla="*/ 2308 w 2853"/>
              <a:gd name="T77" fmla="*/ 439 h 2247"/>
              <a:gd name="T78" fmla="*/ 2256 w 2853"/>
              <a:gd name="T79" fmla="*/ 585 h 2247"/>
              <a:gd name="T80" fmla="*/ 2361 w 2853"/>
              <a:gd name="T81" fmla="*/ 585 h 2247"/>
              <a:gd name="T82" fmla="*/ 1545 w 2853"/>
              <a:gd name="T83" fmla="*/ 439 h 2247"/>
              <a:gd name="T84" fmla="*/ 1545 w 2853"/>
              <a:gd name="T85" fmla="*/ 732 h 2247"/>
              <a:gd name="T86" fmla="*/ 1545 w 2853"/>
              <a:gd name="T87" fmla="*/ 439 h 2247"/>
              <a:gd name="T88" fmla="*/ 1493 w 2853"/>
              <a:gd name="T89" fmla="*/ 585 h 2247"/>
              <a:gd name="T90" fmla="*/ 1598 w 2853"/>
              <a:gd name="T91" fmla="*/ 585 h 2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53" h="2247">
                <a:moveTo>
                  <a:pt x="2528" y="1337"/>
                </a:moveTo>
                <a:lnTo>
                  <a:pt x="2444" y="1337"/>
                </a:lnTo>
                <a:lnTo>
                  <a:pt x="2444" y="1964"/>
                </a:lnTo>
                <a:lnTo>
                  <a:pt x="397" y="1964"/>
                </a:lnTo>
                <a:lnTo>
                  <a:pt x="397" y="648"/>
                </a:lnTo>
                <a:cubicBezTo>
                  <a:pt x="397" y="627"/>
                  <a:pt x="408" y="617"/>
                  <a:pt x="428" y="617"/>
                </a:cubicBezTo>
                <a:lnTo>
                  <a:pt x="857" y="617"/>
                </a:lnTo>
                <a:lnTo>
                  <a:pt x="857" y="533"/>
                </a:lnTo>
                <a:lnTo>
                  <a:pt x="428" y="533"/>
                </a:lnTo>
                <a:cubicBezTo>
                  <a:pt x="366" y="533"/>
                  <a:pt x="313" y="585"/>
                  <a:pt x="313" y="648"/>
                </a:cubicBezTo>
                <a:lnTo>
                  <a:pt x="313" y="1953"/>
                </a:lnTo>
                <a:lnTo>
                  <a:pt x="0" y="1953"/>
                </a:lnTo>
                <a:lnTo>
                  <a:pt x="0" y="2152"/>
                </a:lnTo>
                <a:lnTo>
                  <a:pt x="21" y="2162"/>
                </a:lnTo>
                <a:cubicBezTo>
                  <a:pt x="31" y="2173"/>
                  <a:pt x="125" y="2246"/>
                  <a:pt x="209" y="2246"/>
                </a:cubicBezTo>
                <a:lnTo>
                  <a:pt x="2643" y="2246"/>
                </a:lnTo>
                <a:cubicBezTo>
                  <a:pt x="2726" y="2246"/>
                  <a:pt x="2820" y="2173"/>
                  <a:pt x="2831" y="2162"/>
                </a:cubicBezTo>
                <a:lnTo>
                  <a:pt x="2852" y="2152"/>
                </a:lnTo>
                <a:lnTo>
                  <a:pt x="2852" y="1953"/>
                </a:lnTo>
                <a:lnTo>
                  <a:pt x="2538" y="1953"/>
                </a:lnTo>
                <a:lnTo>
                  <a:pt x="2538" y="1337"/>
                </a:lnTo>
                <a:lnTo>
                  <a:pt x="2528" y="1337"/>
                </a:lnTo>
                <a:close/>
                <a:moveTo>
                  <a:pt x="2758" y="2047"/>
                </a:moveTo>
                <a:lnTo>
                  <a:pt x="2758" y="2110"/>
                </a:lnTo>
                <a:cubicBezTo>
                  <a:pt x="2726" y="2131"/>
                  <a:pt x="2674" y="2162"/>
                  <a:pt x="2632" y="2162"/>
                </a:cubicBezTo>
                <a:lnTo>
                  <a:pt x="209" y="2162"/>
                </a:lnTo>
                <a:cubicBezTo>
                  <a:pt x="178" y="2162"/>
                  <a:pt x="125" y="2131"/>
                  <a:pt x="84" y="2110"/>
                </a:cubicBezTo>
                <a:lnTo>
                  <a:pt x="84" y="2047"/>
                </a:lnTo>
                <a:lnTo>
                  <a:pt x="2758" y="2047"/>
                </a:lnTo>
                <a:close/>
                <a:moveTo>
                  <a:pt x="543" y="1849"/>
                </a:moveTo>
                <a:lnTo>
                  <a:pt x="2298" y="1849"/>
                </a:lnTo>
                <a:lnTo>
                  <a:pt x="2298" y="1765"/>
                </a:lnTo>
                <a:lnTo>
                  <a:pt x="543" y="1765"/>
                </a:lnTo>
                <a:lnTo>
                  <a:pt x="543" y="1849"/>
                </a:lnTo>
                <a:close/>
                <a:moveTo>
                  <a:pt x="543" y="836"/>
                </a:moveTo>
                <a:lnTo>
                  <a:pt x="857" y="836"/>
                </a:lnTo>
                <a:lnTo>
                  <a:pt x="857" y="742"/>
                </a:lnTo>
                <a:lnTo>
                  <a:pt x="543" y="742"/>
                </a:lnTo>
                <a:lnTo>
                  <a:pt x="543" y="836"/>
                </a:lnTo>
                <a:close/>
                <a:moveTo>
                  <a:pt x="1932" y="439"/>
                </a:moveTo>
                <a:cubicBezTo>
                  <a:pt x="1849" y="439"/>
                  <a:pt x="1786" y="501"/>
                  <a:pt x="1786" y="585"/>
                </a:cubicBezTo>
                <a:cubicBezTo>
                  <a:pt x="1786" y="668"/>
                  <a:pt x="1849" y="732"/>
                  <a:pt x="1932" y="732"/>
                </a:cubicBezTo>
                <a:cubicBezTo>
                  <a:pt x="2016" y="732"/>
                  <a:pt x="2078" y="668"/>
                  <a:pt x="2078" y="585"/>
                </a:cubicBezTo>
                <a:cubicBezTo>
                  <a:pt x="2078" y="501"/>
                  <a:pt x="2005" y="439"/>
                  <a:pt x="1932" y="439"/>
                </a:cubicBezTo>
                <a:close/>
                <a:moveTo>
                  <a:pt x="1932" y="638"/>
                </a:moveTo>
                <a:cubicBezTo>
                  <a:pt x="1901" y="638"/>
                  <a:pt x="1880" y="616"/>
                  <a:pt x="1880" y="585"/>
                </a:cubicBezTo>
                <a:cubicBezTo>
                  <a:pt x="1880" y="553"/>
                  <a:pt x="1901" y="533"/>
                  <a:pt x="1932" y="533"/>
                </a:cubicBezTo>
                <a:cubicBezTo>
                  <a:pt x="1963" y="533"/>
                  <a:pt x="1984" y="553"/>
                  <a:pt x="1984" y="585"/>
                </a:cubicBezTo>
                <a:cubicBezTo>
                  <a:pt x="1984" y="616"/>
                  <a:pt x="1953" y="638"/>
                  <a:pt x="1932" y="638"/>
                </a:cubicBezTo>
                <a:close/>
                <a:moveTo>
                  <a:pt x="2726" y="0"/>
                </a:moveTo>
                <a:lnTo>
                  <a:pt x="1139" y="0"/>
                </a:lnTo>
                <a:cubicBezTo>
                  <a:pt x="1066" y="0"/>
                  <a:pt x="1014" y="63"/>
                  <a:pt x="1014" y="136"/>
                </a:cubicBezTo>
                <a:lnTo>
                  <a:pt x="1014" y="1035"/>
                </a:lnTo>
                <a:cubicBezTo>
                  <a:pt x="1014" y="1107"/>
                  <a:pt x="1066" y="1169"/>
                  <a:pt x="1139" y="1169"/>
                </a:cubicBezTo>
                <a:lnTo>
                  <a:pt x="1765" y="1169"/>
                </a:lnTo>
                <a:lnTo>
                  <a:pt x="1932" y="1483"/>
                </a:lnTo>
                <a:lnTo>
                  <a:pt x="2099" y="1169"/>
                </a:lnTo>
                <a:lnTo>
                  <a:pt x="2726" y="1169"/>
                </a:lnTo>
                <a:cubicBezTo>
                  <a:pt x="2799" y="1169"/>
                  <a:pt x="2852" y="1107"/>
                  <a:pt x="2852" y="1035"/>
                </a:cubicBezTo>
                <a:lnTo>
                  <a:pt x="2852" y="136"/>
                </a:lnTo>
                <a:cubicBezTo>
                  <a:pt x="2852" y="73"/>
                  <a:pt x="2789" y="0"/>
                  <a:pt x="2726" y="0"/>
                </a:cubicBezTo>
                <a:close/>
                <a:moveTo>
                  <a:pt x="2716" y="1096"/>
                </a:moveTo>
                <a:lnTo>
                  <a:pt x="2037" y="1096"/>
                </a:lnTo>
                <a:lnTo>
                  <a:pt x="1922" y="1316"/>
                </a:lnTo>
                <a:lnTo>
                  <a:pt x="1807" y="1096"/>
                </a:lnTo>
                <a:lnTo>
                  <a:pt x="1129" y="1096"/>
                </a:lnTo>
                <a:cubicBezTo>
                  <a:pt x="1108" y="1096"/>
                  <a:pt x="1087" y="1075"/>
                  <a:pt x="1087" y="1045"/>
                </a:cubicBezTo>
                <a:lnTo>
                  <a:pt x="1087" y="146"/>
                </a:lnTo>
                <a:cubicBezTo>
                  <a:pt x="1087" y="115"/>
                  <a:pt x="1108" y="94"/>
                  <a:pt x="1129" y="94"/>
                </a:cubicBezTo>
                <a:lnTo>
                  <a:pt x="2716" y="94"/>
                </a:lnTo>
                <a:cubicBezTo>
                  <a:pt x="2737" y="94"/>
                  <a:pt x="2758" y="115"/>
                  <a:pt x="2758" y="146"/>
                </a:cubicBezTo>
                <a:lnTo>
                  <a:pt x="2758" y="1045"/>
                </a:lnTo>
                <a:cubicBezTo>
                  <a:pt x="2758" y="1075"/>
                  <a:pt x="2737" y="1096"/>
                  <a:pt x="2716" y="1096"/>
                </a:cubicBezTo>
                <a:close/>
                <a:moveTo>
                  <a:pt x="2308" y="439"/>
                </a:moveTo>
                <a:cubicBezTo>
                  <a:pt x="2225" y="439"/>
                  <a:pt x="2162" y="501"/>
                  <a:pt x="2162" y="585"/>
                </a:cubicBezTo>
                <a:cubicBezTo>
                  <a:pt x="2162" y="668"/>
                  <a:pt x="2225" y="732"/>
                  <a:pt x="2308" y="732"/>
                </a:cubicBezTo>
                <a:cubicBezTo>
                  <a:pt x="2392" y="732"/>
                  <a:pt x="2455" y="668"/>
                  <a:pt x="2455" y="585"/>
                </a:cubicBezTo>
                <a:cubicBezTo>
                  <a:pt x="2455" y="501"/>
                  <a:pt x="2392" y="439"/>
                  <a:pt x="2308" y="439"/>
                </a:cubicBezTo>
                <a:close/>
                <a:moveTo>
                  <a:pt x="2308" y="638"/>
                </a:moveTo>
                <a:cubicBezTo>
                  <a:pt x="2277" y="638"/>
                  <a:pt x="2256" y="616"/>
                  <a:pt x="2256" y="585"/>
                </a:cubicBezTo>
                <a:cubicBezTo>
                  <a:pt x="2256" y="553"/>
                  <a:pt x="2277" y="533"/>
                  <a:pt x="2308" y="533"/>
                </a:cubicBezTo>
                <a:cubicBezTo>
                  <a:pt x="2340" y="533"/>
                  <a:pt x="2361" y="553"/>
                  <a:pt x="2361" y="585"/>
                </a:cubicBezTo>
                <a:cubicBezTo>
                  <a:pt x="2361" y="616"/>
                  <a:pt x="2340" y="638"/>
                  <a:pt x="2308" y="638"/>
                </a:cubicBezTo>
                <a:close/>
                <a:moveTo>
                  <a:pt x="1545" y="439"/>
                </a:moveTo>
                <a:cubicBezTo>
                  <a:pt x="1462" y="439"/>
                  <a:pt x="1400" y="501"/>
                  <a:pt x="1400" y="585"/>
                </a:cubicBezTo>
                <a:cubicBezTo>
                  <a:pt x="1400" y="668"/>
                  <a:pt x="1462" y="732"/>
                  <a:pt x="1545" y="732"/>
                </a:cubicBezTo>
                <a:cubicBezTo>
                  <a:pt x="1629" y="732"/>
                  <a:pt x="1692" y="668"/>
                  <a:pt x="1692" y="585"/>
                </a:cubicBezTo>
                <a:cubicBezTo>
                  <a:pt x="1692" y="501"/>
                  <a:pt x="1629" y="439"/>
                  <a:pt x="1545" y="439"/>
                </a:cubicBezTo>
                <a:close/>
                <a:moveTo>
                  <a:pt x="1545" y="638"/>
                </a:moveTo>
                <a:cubicBezTo>
                  <a:pt x="1514" y="638"/>
                  <a:pt x="1493" y="616"/>
                  <a:pt x="1493" y="585"/>
                </a:cubicBezTo>
                <a:cubicBezTo>
                  <a:pt x="1493" y="553"/>
                  <a:pt x="1514" y="533"/>
                  <a:pt x="1545" y="533"/>
                </a:cubicBezTo>
                <a:cubicBezTo>
                  <a:pt x="1577" y="533"/>
                  <a:pt x="1598" y="553"/>
                  <a:pt x="1598" y="585"/>
                </a:cubicBezTo>
                <a:cubicBezTo>
                  <a:pt x="1598" y="616"/>
                  <a:pt x="1577" y="638"/>
                  <a:pt x="1545" y="638"/>
                </a:cubicBezTo>
                <a:close/>
              </a:path>
            </a:pathLst>
          </a:custGeom>
          <a:solidFill>
            <a:schemeClr val="bg1"/>
          </a:solidFill>
          <a:ln>
            <a:noFill/>
          </a:ln>
          <a:effectLst/>
        </p:spPr>
        <p:txBody>
          <a:bodyPr wrap="none" anchor="ctr"/>
          <a:lstStyle/>
          <a:p>
            <a:endParaRPr lang="en-US" dirty="0"/>
          </a:p>
        </p:txBody>
      </p:sp>
    </p:spTree>
    <p:extLst>
      <p:ext uri="{BB962C8B-B14F-4D97-AF65-F5344CB8AC3E}">
        <p14:creationId xmlns:p14="http://schemas.microsoft.com/office/powerpoint/2010/main" val="324137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3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3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2" dur="3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3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8" dur="3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2CEC52-2565-AF44-A174-D2B1880373DB}"/>
              </a:ext>
            </a:extLst>
          </p:cNvPr>
          <p:cNvSpPr>
            <a:spLocks noGrp="1"/>
          </p:cNvSpPr>
          <p:nvPr>
            <p:ph type="title"/>
          </p:nvPr>
        </p:nvSpPr>
        <p:spPr>
          <a:xfrm>
            <a:off x="376813" y="504281"/>
            <a:ext cx="8364063" cy="369054"/>
          </a:xfrm>
        </p:spPr>
        <p:txBody>
          <a:bodyPr/>
          <a:lstStyle/>
          <a:p>
            <a:r>
              <a:rPr lang="en-US" dirty="0"/>
              <a:t>What is AI, Really?</a:t>
            </a:r>
          </a:p>
        </p:txBody>
      </p:sp>
      <p:sp>
        <p:nvSpPr>
          <p:cNvPr id="6" name="Oval 5">
            <a:extLst>
              <a:ext uri="{FF2B5EF4-FFF2-40B4-BE49-F238E27FC236}">
                <a16:creationId xmlns:a16="http://schemas.microsoft.com/office/drawing/2014/main" id="{15DF9DA2-F16F-0C21-C13B-B1307D54A52F}"/>
              </a:ext>
            </a:extLst>
          </p:cNvPr>
          <p:cNvSpPr>
            <a:spLocks/>
          </p:cNvSpPr>
          <p:nvPr/>
        </p:nvSpPr>
        <p:spPr>
          <a:xfrm>
            <a:off x="393383" y="1287159"/>
            <a:ext cx="2358932" cy="2359147"/>
          </a:xfrm>
          <a:prstGeom prst="ellipse">
            <a:avLst/>
          </a:prstGeom>
          <a:solidFill>
            <a:schemeClr val="accent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7" name="Oval 6">
            <a:extLst>
              <a:ext uri="{FF2B5EF4-FFF2-40B4-BE49-F238E27FC236}">
                <a16:creationId xmlns:a16="http://schemas.microsoft.com/office/drawing/2014/main" id="{D0DBA4EC-991E-9E2A-C007-B570B5917B56}"/>
              </a:ext>
            </a:extLst>
          </p:cNvPr>
          <p:cNvSpPr>
            <a:spLocks/>
          </p:cNvSpPr>
          <p:nvPr/>
        </p:nvSpPr>
        <p:spPr>
          <a:xfrm>
            <a:off x="2416733" y="1287159"/>
            <a:ext cx="2359761" cy="2359146"/>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8" name="Oval 7">
            <a:extLst>
              <a:ext uri="{FF2B5EF4-FFF2-40B4-BE49-F238E27FC236}">
                <a16:creationId xmlns:a16="http://schemas.microsoft.com/office/drawing/2014/main" id="{E92DF70A-FAE0-CB1F-72BF-2CCCC165CB34}"/>
              </a:ext>
            </a:extLst>
          </p:cNvPr>
          <p:cNvSpPr>
            <a:spLocks/>
          </p:cNvSpPr>
          <p:nvPr/>
        </p:nvSpPr>
        <p:spPr>
          <a:xfrm>
            <a:off x="4440913" y="1287159"/>
            <a:ext cx="2359761" cy="2359146"/>
          </a:xfrm>
          <a:prstGeom prst="ellipse">
            <a:avLst/>
          </a:prstGeom>
          <a:solidFill>
            <a:schemeClr val="tx2">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9" name="Rectangle 8">
            <a:extLst>
              <a:ext uri="{FF2B5EF4-FFF2-40B4-BE49-F238E27FC236}">
                <a16:creationId xmlns:a16="http://schemas.microsoft.com/office/drawing/2014/main" id="{CF794B93-C7B1-5A1E-A3A7-9DFD3E91B0CD}"/>
              </a:ext>
            </a:extLst>
          </p:cNvPr>
          <p:cNvSpPr>
            <a:spLocks noChangeArrowheads="1"/>
          </p:cNvSpPr>
          <p:nvPr/>
        </p:nvSpPr>
        <p:spPr bwMode="auto">
          <a:xfrm>
            <a:off x="3095766" y="2019188"/>
            <a:ext cx="1025995" cy="588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nchor="t">
            <a:spAutoFit/>
          </a:bodyPr>
          <a:lstStyle/>
          <a:p>
            <a:pPr algn="ctr"/>
            <a:r>
              <a:rPr lang="en-US" b="1">
                <a:solidFill>
                  <a:srgbClr val="FFFFFF"/>
                </a:solidFill>
                <a:cs typeface="Arial"/>
              </a:rPr>
              <a:t> Patterns </a:t>
            </a:r>
          </a:p>
        </p:txBody>
      </p:sp>
      <p:sp>
        <p:nvSpPr>
          <p:cNvPr id="10" name="Rectangle 8">
            <a:extLst>
              <a:ext uri="{FF2B5EF4-FFF2-40B4-BE49-F238E27FC236}">
                <a16:creationId xmlns:a16="http://schemas.microsoft.com/office/drawing/2014/main" id="{8E4EEE22-AE73-A786-A0DD-2D1262DEB390}"/>
              </a:ext>
            </a:extLst>
          </p:cNvPr>
          <p:cNvSpPr>
            <a:spLocks noChangeArrowheads="1"/>
          </p:cNvSpPr>
          <p:nvPr/>
        </p:nvSpPr>
        <p:spPr bwMode="auto">
          <a:xfrm>
            <a:off x="838716" y="2296187"/>
            <a:ext cx="1318210" cy="311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nchor="t">
            <a:spAutoFit/>
          </a:bodyPr>
          <a:lstStyle/>
          <a:p>
            <a:pPr algn="ctr"/>
            <a:r>
              <a:rPr lang="en-US" b="1">
                <a:solidFill>
                  <a:srgbClr val="FFFFFF"/>
                </a:solidFill>
                <a:cs typeface="Arial" panose="020B0604020202020204" pitchFamily="34" charset="0"/>
              </a:rPr>
              <a:t>Data</a:t>
            </a:r>
          </a:p>
        </p:txBody>
      </p:sp>
      <p:sp>
        <p:nvSpPr>
          <p:cNvPr id="11" name="Rectangle 10">
            <a:extLst>
              <a:ext uri="{FF2B5EF4-FFF2-40B4-BE49-F238E27FC236}">
                <a16:creationId xmlns:a16="http://schemas.microsoft.com/office/drawing/2014/main" id="{AEA566BB-EA92-59E8-77C6-343C6E22A675}"/>
              </a:ext>
            </a:extLst>
          </p:cNvPr>
          <p:cNvSpPr>
            <a:spLocks noChangeArrowheads="1"/>
          </p:cNvSpPr>
          <p:nvPr/>
        </p:nvSpPr>
        <p:spPr bwMode="auto">
          <a:xfrm>
            <a:off x="4852551" y="2230034"/>
            <a:ext cx="1534228" cy="588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b="1">
                <a:solidFill>
                  <a:srgbClr val="FFFFFF"/>
                </a:solidFill>
                <a:cs typeface="Arial" panose="020B0604020202020204" pitchFamily="34" charset="0"/>
              </a:rPr>
              <a:t>Machine Learning</a:t>
            </a:r>
          </a:p>
        </p:txBody>
      </p:sp>
      <p:sp>
        <p:nvSpPr>
          <p:cNvPr id="12" name="Oval 11">
            <a:extLst>
              <a:ext uri="{FF2B5EF4-FFF2-40B4-BE49-F238E27FC236}">
                <a16:creationId xmlns:a16="http://schemas.microsoft.com/office/drawing/2014/main" id="{BC3D9603-8475-5D72-7F03-C3C181AC4831}"/>
              </a:ext>
            </a:extLst>
          </p:cNvPr>
          <p:cNvSpPr>
            <a:spLocks/>
          </p:cNvSpPr>
          <p:nvPr/>
        </p:nvSpPr>
        <p:spPr>
          <a:xfrm>
            <a:off x="6386779" y="1344772"/>
            <a:ext cx="2359761" cy="2359146"/>
          </a:xfrm>
          <a:prstGeom prst="ellipse">
            <a:avLst/>
          </a:prstGeom>
          <a:solidFill>
            <a:schemeClr val="accent4">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dirty="0">
              <a:solidFill>
                <a:schemeClr val="tx1"/>
              </a:solidFill>
              <a:latin typeface="Open Sans Light"/>
              <a:ea typeface="ＭＳ Ｐゴシック" charset="0"/>
            </a:endParaRPr>
          </a:p>
        </p:txBody>
      </p:sp>
      <p:sp>
        <p:nvSpPr>
          <p:cNvPr id="13" name="Rectangle 12">
            <a:extLst>
              <a:ext uri="{FF2B5EF4-FFF2-40B4-BE49-F238E27FC236}">
                <a16:creationId xmlns:a16="http://schemas.microsoft.com/office/drawing/2014/main" id="{EB60E8A1-ADD0-E93A-D884-356BCB063DD7}"/>
              </a:ext>
            </a:extLst>
          </p:cNvPr>
          <p:cNvSpPr>
            <a:spLocks noChangeArrowheads="1"/>
          </p:cNvSpPr>
          <p:nvPr/>
        </p:nvSpPr>
        <p:spPr bwMode="auto">
          <a:xfrm>
            <a:off x="6876730" y="2278874"/>
            <a:ext cx="1534228" cy="311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spAutoFit/>
          </a:bodyPr>
          <a:lstStyle/>
          <a:p>
            <a:pPr algn="ctr"/>
            <a:r>
              <a:rPr lang="en-US" b="1">
                <a:solidFill>
                  <a:srgbClr val="FFFFFF"/>
                </a:solidFill>
                <a:cs typeface="Arial" panose="020B0604020202020204" pitchFamily="34" charset="0"/>
              </a:rPr>
              <a:t>Automation</a:t>
            </a:r>
          </a:p>
        </p:txBody>
      </p:sp>
      <p:sp>
        <p:nvSpPr>
          <p:cNvPr id="14" name="Arrow: Right 13">
            <a:extLst>
              <a:ext uri="{FF2B5EF4-FFF2-40B4-BE49-F238E27FC236}">
                <a16:creationId xmlns:a16="http://schemas.microsoft.com/office/drawing/2014/main" id="{5EF30918-851B-56D0-7AAC-E0BCA166CB52}"/>
              </a:ext>
            </a:extLst>
          </p:cNvPr>
          <p:cNvSpPr/>
          <p:nvPr/>
        </p:nvSpPr>
        <p:spPr>
          <a:xfrm>
            <a:off x="2156926" y="2296187"/>
            <a:ext cx="338121" cy="275563"/>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7047322E-B483-9D78-73B7-28D7E823BDC7}"/>
              </a:ext>
            </a:extLst>
          </p:cNvPr>
          <p:cNvSpPr/>
          <p:nvPr/>
        </p:nvSpPr>
        <p:spPr>
          <a:xfrm>
            <a:off x="4362600" y="2307617"/>
            <a:ext cx="335582" cy="264134"/>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027F6761-BF0C-810D-2F05-C98301023C20}"/>
              </a:ext>
            </a:extLst>
          </p:cNvPr>
          <p:cNvSpPr/>
          <p:nvPr/>
        </p:nvSpPr>
        <p:spPr>
          <a:xfrm>
            <a:off x="6393369" y="2307617"/>
            <a:ext cx="328991" cy="264133"/>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 Placeholder 4">
            <a:extLst>
              <a:ext uri="{FF2B5EF4-FFF2-40B4-BE49-F238E27FC236}">
                <a16:creationId xmlns:a16="http://schemas.microsoft.com/office/drawing/2014/main" id="{0263263A-1D5F-1E5E-A8E6-9BC353D071FD}"/>
              </a:ext>
            </a:extLst>
          </p:cNvPr>
          <p:cNvSpPr>
            <a:spLocks noGrp="1"/>
          </p:cNvSpPr>
          <p:nvPr>
            <p:ph type="body" sz="quarter" idx="12"/>
          </p:nvPr>
        </p:nvSpPr>
        <p:spPr>
          <a:xfrm>
            <a:off x="376816" y="4128311"/>
            <a:ext cx="8364060" cy="297154"/>
          </a:xfrm>
        </p:spPr>
        <p:txBody>
          <a:bodyPr/>
          <a:lstStyle/>
          <a:p>
            <a:r>
              <a:rPr lang="en-US" dirty="0"/>
              <a:t>AI is a tool, not a magic wand</a:t>
            </a:r>
          </a:p>
        </p:txBody>
      </p:sp>
    </p:spTree>
    <p:extLst>
      <p:ext uri="{BB962C8B-B14F-4D97-AF65-F5344CB8AC3E}">
        <p14:creationId xmlns:p14="http://schemas.microsoft.com/office/powerpoint/2010/main" val="466605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F0DBE-590D-E07E-9408-49F649EF86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A618E32-5B4F-090B-DC37-0AFD4B301DB5}"/>
              </a:ext>
            </a:extLst>
          </p:cNvPr>
          <p:cNvSpPr>
            <a:spLocks noGrp="1"/>
          </p:cNvSpPr>
          <p:nvPr>
            <p:ph type="title"/>
          </p:nvPr>
        </p:nvSpPr>
        <p:spPr>
          <a:xfrm>
            <a:off x="376813" y="504281"/>
            <a:ext cx="8364063" cy="369054"/>
          </a:xfrm>
        </p:spPr>
        <p:txBody>
          <a:bodyPr/>
          <a:lstStyle/>
          <a:p>
            <a:r>
              <a:rPr lang="en-US"/>
              <a:t>Automation vs AI</a:t>
            </a:r>
          </a:p>
        </p:txBody>
      </p:sp>
      <p:sp>
        <p:nvSpPr>
          <p:cNvPr id="2" name="Oval 1">
            <a:extLst>
              <a:ext uri="{FF2B5EF4-FFF2-40B4-BE49-F238E27FC236}">
                <a16:creationId xmlns:a16="http://schemas.microsoft.com/office/drawing/2014/main" id="{743416D7-967D-1871-58FC-FDADA93F4D74}"/>
              </a:ext>
            </a:extLst>
          </p:cNvPr>
          <p:cNvSpPr/>
          <p:nvPr/>
        </p:nvSpPr>
        <p:spPr>
          <a:xfrm>
            <a:off x="3796314" y="1640659"/>
            <a:ext cx="2358932" cy="2359147"/>
          </a:xfrm>
          <a:prstGeom prst="ellipse">
            <a:avLst/>
          </a:prstGeom>
          <a:solidFill>
            <a:schemeClr val="accent1">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4" name="Oval 3">
            <a:extLst>
              <a:ext uri="{FF2B5EF4-FFF2-40B4-BE49-F238E27FC236}">
                <a16:creationId xmlns:a16="http://schemas.microsoft.com/office/drawing/2014/main" id="{EB79C497-C245-3857-706F-AC25405BED31}"/>
              </a:ext>
            </a:extLst>
          </p:cNvPr>
          <p:cNvSpPr/>
          <p:nvPr/>
        </p:nvSpPr>
        <p:spPr>
          <a:xfrm>
            <a:off x="5805191" y="1583611"/>
            <a:ext cx="2359761" cy="2359146"/>
          </a:xfrm>
          <a:prstGeom prst="ellipse">
            <a:avLst/>
          </a:prstGeom>
          <a:solidFill>
            <a:schemeClr val="accent3">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5" name="Oval 4">
            <a:extLst>
              <a:ext uri="{FF2B5EF4-FFF2-40B4-BE49-F238E27FC236}">
                <a16:creationId xmlns:a16="http://schemas.microsoft.com/office/drawing/2014/main" id="{08756233-27E2-1055-F605-F62E0890B2E0}"/>
              </a:ext>
            </a:extLst>
          </p:cNvPr>
          <p:cNvSpPr/>
          <p:nvPr/>
        </p:nvSpPr>
        <p:spPr>
          <a:xfrm>
            <a:off x="789623" y="1643070"/>
            <a:ext cx="2358932" cy="2359147"/>
          </a:xfrm>
          <a:prstGeom prst="ellipse">
            <a:avLst/>
          </a:prstGeom>
          <a:solidFill>
            <a:srgbClr val="69BE28">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68566" tIns="34283" rIns="68566" bIns="34283" anchor="ctr"/>
          <a:lstStyle/>
          <a:p>
            <a:pPr algn="ctr" eaLnBrk="1" hangingPunct="1">
              <a:defRPr/>
            </a:pPr>
            <a:endParaRPr lang="en-US" sz="2400">
              <a:solidFill>
                <a:schemeClr val="tx1"/>
              </a:solidFill>
              <a:latin typeface="Open Sans Light"/>
              <a:ea typeface="ＭＳ Ｐゴシック" charset="0"/>
            </a:endParaRPr>
          </a:p>
        </p:txBody>
      </p:sp>
      <p:sp>
        <p:nvSpPr>
          <p:cNvPr id="16" name="Rectangle 8">
            <a:extLst>
              <a:ext uri="{FF2B5EF4-FFF2-40B4-BE49-F238E27FC236}">
                <a16:creationId xmlns:a16="http://schemas.microsoft.com/office/drawing/2014/main" id="{B4253AD9-D7F2-C37E-4DE0-844252013917}"/>
              </a:ext>
            </a:extLst>
          </p:cNvPr>
          <p:cNvSpPr>
            <a:spLocks noChangeArrowheads="1"/>
          </p:cNvSpPr>
          <p:nvPr/>
        </p:nvSpPr>
        <p:spPr bwMode="auto">
          <a:xfrm>
            <a:off x="6095452" y="2314401"/>
            <a:ext cx="1816105" cy="1142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nchor="t">
            <a:spAutoFit/>
          </a:bodyPr>
          <a:lstStyle/>
          <a:p>
            <a:pPr algn="ctr"/>
            <a:r>
              <a:rPr lang="en-US" b="1" dirty="0">
                <a:solidFill>
                  <a:srgbClr val="FFFFFF"/>
                </a:solidFill>
                <a:cs typeface="Arial"/>
              </a:rPr>
              <a:t>Amplifies good processes, worsens bad ones</a:t>
            </a:r>
          </a:p>
        </p:txBody>
      </p:sp>
      <p:sp>
        <p:nvSpPr>
          <p:cNvPr id="17" name="Rectangle 16">
            <a:extLst>
              <a:ext uri="{FF2B5EF4-FFF2-40B4-BE49-F238E27FC236}">
                <a16:creationId xmlns:a16="http://schemas.microsoft.com/office/drawing/2014/main" id="{88712286-F51E-4C58-71F7-ACD64BD78919}"/>
              </a:ext>
            </a:extLst>
          </p:cNvPr>
          <p:cNvSpPr>
            <a:spLocks noChangeArrowheads="1"/>
          </p:cNvSpPr>
          <p:nvPr/>
        </p:nvSpPr>
        <p:spPr bwMode="auto">
          <a:xfrm>
            <a:off x="4112499" y="2525920"/>
            <a:ext cx="1666768" cy="588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nchor="t">
            <a:spAutoFit/>
          </a:bodyPr>
          <a:lstStyle/>
          <a:p>
            <a:pPr algn="ctr"/>
            <a:r>
              <a:rPr lang="en-US" b="1">
                <a:solidFill>
                  <a:srgbClr val="FFFFFF"/>
                </a:solidFill>
                <a:cs typeface="Arial"/>
              </a:rPr>
              <a:t>AI as a multiplexer</a:t>
            </a:r>
          </a:p>
        </p:txBody>
      </p:sp>
      <p:sp>
        <p:nvSpPr>
          <p:cNvPr id="18" name="Rectangle 8">
            <a:extLst>
              <a:ext uri="{FF2B5EF4-FFF2-40B4-BE49-F238E27FC236}">
                <a16:creationId xmlns:a16="http://schemas.microsoft.com/office/drawing/2014/main" id="{63B3AB40-D5B9-3846-63F8-97DDB7DC7E65}"/>
              </a:ext>
            </a:extLst>
          </p:cNvPr>
          <p:cNvSpPr>
            <a:spLocks noChangeArrowheads="1"/>
          </p:cNvSpPr>
          <p:nvPr/>
        </p:nvSpPr>
        <p:spPr bwMode="auto">
          <a:xfrm>
            <a:off x="993639" y="2666831"/>
            <a:ext cx="1844031" cy="311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34290" tIns="17145" rIns="34290" bIns="17145" anchor="t">
            <a:spAutoFit/>
          </a:bodyPr>
          <a:lstStyle/>
          <a:p>
            <a:pPr algn="ctr"/>
            <a:r>
              <a:rPr lang="en-US" b="1" spc="-20" dirty="0">
                <a:solidFill>
                  <a:srgbClr val="FFFFFF"/>
                </a:solidFill>
                <a:cs typeface="Arial"/>
              </a:rPr>
              <a:t>Power Automate</a:t>
            </a:r>
          </a:p>
        </p:txBody>
      </p:sp>
    </p:spTree>
    <p:extLst>
      <p:ext uri="{BB962C8B-B14F-4D97-AF65-F5344CB8AC3E}">
        <p14:creationId xmlns:p14="http://schemas.microsoft.com/office/powerpoint/2010/main" val="344717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A7FF84-9109-284E-FBCD-1DAB2BED6773}"/>
              </a:ext>
            </a:extLst>
          </p:cNvPr>
          <p:cNvSpPr>
            <a:spLocks noGrp="1"/>
          </p:cNvSpPr>
          <p:nvPr>
            <p:ph type="title"/>
          </p:nvPr>
        </p:nvSpPr>
        <p:spPr/>
        <p:txBody>
          <a:bodyPr/>
          <a:lstStyle/>
          <a:p>
            <a:r>
              <a:rPr lang="en-US" dirty="0"/>
              <a:t>Examples of Automation &amp; AI</a:t>
            </a:r>
          </a:p>
        </p:txBody>
      </p:sp>
      <p:sp>
        <p:nvSpPr>
          <p:cNvPr id="5" name="Text Placeholder 4">
            <a:extLst>
              <a:ext uri="{FF2B5EF4-FFF2-40B4-BE49-F238E27FC236}">
                <a16:creationId xmlns:a16="http://schemas.microsoft.com/office/drawing/2014/main" id="{1816646B-7D4F-4A03-21E0-DED750BCD2BB}"/>
              </a:ext>
            </a:extLst>
          </p:cNvPr>
          <p:cNvSpPr>
            <a:spLocks noGrp="1"/>
          </p:cNvSpPr>
          <p:nvPr>
            <p:ph type="body" sz="quarter" idx="13"/>
          </p:nvPr>
        </p:nvSpPr>
        <p:spPr>
          <a:xfrm>
            <a:off x="435597" y="1022857"/>
            <a:ext cx="3879451" cy="3274097"/>
          </a:xfrm>
        </p:spPr>
        <p:txBody>
          <a:bodyPr/>
          <a:lstStyle/>
          <a:p>
            <a:r>
              <a:rPr lang="en-US" b="1" dirty="0"/>
              <a:t>Automation</a:t>
            </a:r>
          </a:p>
          <a:p>
            <a:pPr marL="285750" indent="-285750">
              <a:buFont typeface="Arial" panose="020B0604020202020204" pitchFamily="34" charset="0"/>
              <a:buChar char="•"/>
            </a:pPr>
            <a:r>
              <a:rPr lang="en-US" dirty="0"/>
              <a:t>Robotic Process Automation (RPA) for invoice approvals (e.g., UiPath)</a:t>
            </a:r>
          </a:p>
          <a:p>
            <a:pPr marL="285750" indent="-285750">
              <a:buFont typeface="Arial" panose="020B0604020202020204" pitchFamily="34" charset="0"/>
              <a:buChar char="•"/>
            </a:pPr>
            <a:r>
              <a:rPr lang="en-US" dirty="0"/>
              <a:t>Email and marketing workflow automation (e.g., HubSpot, Zapier)</a:t>
            </a:r>
          </a:p>
          <a:p>
            <a:pPr marL="285750" indent="-285750">
              <a:buFont typeface="Arial" panose="020B0604020202020204" pitchFamily="34" charset="0"/>
              <a:buChar char="•"/>
            </a:pPr>
            <a:r>
              <a:rPr lang="en-US" dirty="0"/>
              <a:t>Warehouse robotics for order fulfillment (e.g., Amazon Kiva robots)</a:t>
            </a:r>
          </a:p>
          <a:p>
            <a:pPr marL="285750" indent="-285750">
              <a:buFont typeface="Arial" panose="020B0604020202020204" pitchFamily="34" charset="0"/>
              <a:buChar char="•"/>
            </a:pPr>
            <a:r>
              <a:rPr lang="en-US" dirty="0"/>
              <a:t>IT infrastructure auto-scaling and backups (e.g., AWS Lambda scripts)</a:t>
            </a:r>
          </a:p>
          <a:p>
            <a:pPr marL="285750" indent="-285750">
              <a:buFont typeface="Arial" panose="020B0604020202020204" pitchFamily="34" charset="0"/>
              <a:buChar char="•"/>
            </a:pPr>
            <a:r>
              <a:rPr lang="en-US" dirty="0"/>
              <a:t>Payroll processing and tax filing systems (e.g., ADP, Gusto)</a:t>
            </a:r>
          </a:p>
          <a:p>
            <a:r>
              <a:rPr lang="en-US" dirty="0"/>
              <a:t>	</a:t>
            </a:r>
          </a:p>
        </p:txBody>
      </p:sp>
      <p:sp>
        <p:nvSpPr>
          <p:cNvPr id="6" name="Text Placeholder 5">
            <a:extLst>
              <a:ext uri="{FF2B5EF4-FFF2-40B4-BE49-F238E27FC236}">
                <a16:creationId xmlns:a16="http://schemas.microsoft.com/office/drawing/2014/main" id="{5DFB8E93-6272-E374-EC2F-0F648081150C}"/>
              </a:ext>
            </a:extLst>
          </p:cNvPr>
          <p:cNvSpPr>
            <a:spLocks noGrp="1"/>
          </p:cNvSpPr>
          <p:nvPr>
            <p:ph type="body" sz="quarter" idx="15"/>
          </p:nvPr>
        </p:nvSpPr>
        <p:spPr>
          <a:xfrm>
            <a:off x="4751958" y="1022857"/>
            <a:ext cx="3879451" cy="3274097"/>
          </a:xfrm>
        </p:spPr>
        <p:txBody>
          <a:bodyPr/>
          <a:lstStyle/>
          <a:p>
            <a:r>
              <a:rPr lang="en-US" b="1" dirty="0"/>
              <a:t>AI</a:t>
            </a:r>
          </a:p>
          <a:p>
            <a:pPr marL="285750" indent="-285750">
              <a:buFont typeface="Arial" panose="020B0604020202020204" pitchFamily="34" charset="0"/>
              <a:buChar char="•"/>
            </a:pPr>
            <a:r>
              <a:rPr lang="en-US" dirty="0"/>
              <a:t>Customer support chatbots that autonomously resolve tickets</a:t>
            </a:r>
          </a:p>
          <a:p>
            <a:pPr marL="285750" indent="-285750">
              <a:buFont typeface="Arial" panose="020B0604020202020204" pitchFamily="34" charset="0"/>
              <a:buChar char="•"/>
            </a:pPr>
            <a:r>
              <a:rPr lang="en-US" dirty="0"/>
              <a:t>AI copilots for coding and productivity (e.g., GitHub Copilot, Microsoft Copilot)</a:t>
            </a:r>
          </a:p>
          <a:p>
            <a:pPr marL="285750" indent="-285750">
              <a:buFont typeface="Arial" panose="020B0604020202020204" pitchFamily="34" charset="0"/>
              <a:buChar char="•"/>
            </a:pPr>
            <a:r>
              <a:rPr lang="en-US" dirty="0"/>
              <a:t>Fraud detection models that adapt to new patterns (e.g., Mastercard AI)</a:t>
            </a:r>
          </a:p>
          <a:p>
            <a:pPr marL="285750" indent="-285750">
              <a:buFont typeface="Arial" panose="020B0604020202020204" pitchFamily="34" charset="0"/>
              <a:buChar char="•"/>
            </a:pPr>
            <a:r>
              <a:rPr lang="en-US" dirty="0"/>
              <a:t>Agentic workflow orchestrators that plan and execute multi-step tasks (e.g., </a:t>
            </a:r>
            <a:r>
              <a:rPr lang="en-US" dirty="0" err="1"/>
              <a:t>AutoGPT</a:t>
            </a:r>
            <a:r>
              <a:rPr lang="en-US" dirty="0"/>
              <a:t>, Devin AI)</a:t>
            </a:r>
          </a:p>
        </p:txBody>
      </p:sp>
    </p:spTree>
    <p:extLst>
      <p:ext uri="{BB962C8B-B14F-4D97-AF65-F5344CB8AC3E}">
        <p14:creationId xmlns:p14="http://schemas.microsoft.com/office/powerpoint/2010/main" val="930950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112CE-8BD1-027C-4C78-D205DCA2340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66E7E6F-168B-42A4-2629-7C7F5DC0C61A}"/>
              </a:ext>
            </a:extLst>
          </p:cNvPr>
          <p:cNvSpPr/>
          <p:nvPr/>
        </p:nvSpPr>
        <p:spPr>
          <a:xfrm>
            <a:off x="4572000" y="1603948"/>
            <a:ext cx="4572000" cy="3539551"/>
          </a:xfrm>
          <a:prstGeom prst="rect">
            <a:avLst/>
          </a:prstGeom>
          <a:solidFill>
            <a:srgbClr val="00A5B5"/>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p>
        </p:txBody>
      </p:sp>
      <p:sp>
        <p:nvSpPr>
          <p:cNvPr id="5" name="Rectangle 4">
            <a:extLst>
              <a:ext uri="{FF2B5EF4-FFF2-40B4-BE49-F238E27FC236}">
                <a16:creationId xmlns:a16="http://schemas.microsoft.com/office/drawing/2014/main" id="{C3CA1754-9771-CCA2-8477-253BED5D091E}"/>
              </a:ext>
            </a:extLst>
          </p:cNvPr>
          <p:cNvSpPr/>
          <p:nvPr/>
        </p:nvSpPr>
        <p:spPr>
          <a:xfrm>
            <a:off x="0" y="1603948"/>
            <a:ext cx="4572000" cy="35395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rtlCol="0" anchor="ctr"/>
          <a:lstStyle/>
          <a:p>
            <a:pPr algn="ctr"/>
            <a:endParaRPr lang="en-US"/>
          </a:p>
        </p:txBody>
      </p:sp>
      <p:sp>
        <p:nvSpPr>
          <p:cNvPr id="8" name="TextBox 7">
            <a:extLst>
              <a:ext uri="{FF2B5EF4-FFF2-40B4-BE49-F238E27FC236}">
                <a16:creationId xmlns:a16="http://schemas.microsoft.com/office/drawing/2014/main" id="{48E54BA5-6F10-BFCD-4725-AE7E5407B666}"/>
              </a:ext>
            </a:extLst>
          </p:cNvPr>
          <p:cNvSpPr txBox="1"/>
          <p:nvPr/>
        </p:nvSpPr>
        <p:spPr>
          <a:xfrm>
            <a:off x="527993" y="1753593"/>
            <a:ext cx="3516014" cy="2939266"/>
          </a:xfrm>
          <a:prstGeom prst="rect">
            <a:avLst/>
          </a:prstGeom>
          <a:noFill/>
        </p:spPr>
        <p:txBody>
          <a:bodyPr wrap="square">
            <a:spAutoFit/>
          </a:bodyPr>
          <a:lstStyle/>
          <a:p>
            <a:pPr marL="285750" lvl="1" indent="-285750">
              <a:spcAft>
                <a:spcPts val="1500"/>
              </a:spcAft>
              <a:buClr>
                <a:schemeClr val="accent3"/>
              </a:buClr>
              <a:buFont typeface="Arial" panose="020B0604020202020204" pitchFamily="34" charset="0"/>
              <a:buChar char="›"/>
            </a:pPr>
            <a:r>
              <a:rPr lang="en-US" sz="2000" dirty="0">
                <a:solidFill>
                  <a:schemeClr val="tx2"/>
                </a:solidFill>
                <a:ea typeface="Open Sans" panose="020B0606030504020204" pitchFamily="34" charset="0"/>
              </a:rPr>
              <a:t>Process-driven structure: ideal for automation</a:t>
            </a:r>
          </a:p>
          <a:p>
            <a:pPr marL="285750" lvl="1" indent="-285750">
              <a:spcAft>
                <a:spcPts val="1500"/>
              </a:spcAft>
              <a:buClr>
                <a:schemeClr val="accent3"/>
              </a:buClr>
              <a:buFont typeface="Arial" panose="020B0604020202020204" pitchFamily="34" charset="0"/>
              <a:buChar char="›"/>
            </a:pPr>
            <a:r>
              <a:rPr lang="en-US" sz="2000" dirty="0">
                <a:solidFill>
                  <a:schemeClr val="tx2"/>
                </a:solidFill>
                <a:ea typeface="Open Sans" panose="020B0606030504020204" pitchFamily="34" charset="0"/>
              </a:rPr>
              <a:t>Reducing screen time, increasing stakeholder engagement</a:t>
            </a:r>
          </a:p>
          <a:p>
            <a:pPr marL="285750" lvl="1" indent="-285750">
              <a:spcAft>
                <a:spcPts val="1500"/>
              </a:spcAft>
              <a:buClr>
                <a:schemeClr val="accent3"/>
              </a:buClr>
              <a:buFont typeface="Arial" panose="020B0604020202020204" pitchFamily="34" charset="0"/>
              <a:buChar char="›"/>
            </a:pPr>
            <a:r>
              <a:rPr lang="en-US" sz="2000" dirty="0">
                <a:solidFill>
                  <a:schemeClr val="tx2"/>
                </a:solidFill>
                <a:ea typeface="Open Sans" panose="020B0606030504020204" pitchFamily="34" charset="0"/>
              </a:rPr>
              <a:t>Enhancing user experience and job performance</a:t>
            </a:r>
          </a:p>
        </p:txBody>
      </p:sp>
      <p:sp>
        <p:nvSpPr>
          <p:cNvPr id="9" name="TextBox 8">
            <a:extLst>
              <a:ext uri="{FF2B5EF4-FFF2-40B4-BE49-F238E27FC236}">
                <a16:creationId xmlns:a16="http://schemas.microsoft.com/office/drawing/2014/main" id="{C25EE3B6-8A79-904E-EFA7-F4B8678355E8}"/>
              </a:ext>
            </a:extLst>
          </p:cNvPr>
          <p:cNvSpPr txBox="1"/>
          <p:nvPr/>
        </p:nvSpPr>
        <p:spPr>
          <a:xfrm>
            <a:off x="5143233" y="1808013"/>
            <a:ext cx="4010294" cy="1400383"/>
          </a:xfrm>
          <a:prstGeom prst="rect">
            <a:avLst/>
          </a:prstGeom>
          <a:noFill/>
        </p:spPr>
        <p:txBody>
          <a:bodyPr wrap="square">
            <a:spAutoFit/>
          </a:bodyPr>
          <a:lstStyle/>
          <a:p>
            <a:pPr marL="0" lvl="1">
              <a:spcAft>
                <a:spcPts val="1500"/>
              </a:spcAft>
              <a:buClr>
                <a:schemeClr val="bg1"/>
              </a:buClr>
            </a:pPr>
            <a:r>
              <a:rPr lang="en-US" sz="2000" b="1" dirty="0">
                <a:solidFill>
                  <a:schemeClr val="bg1"/>
                </a:solidFill>
                <a:ea typeface="Open Sans" panose="020B0606030504020204" pitchFamily="34" charset="0"/>
              </a:rPr>
              <a:t>Examples of AI Use at Vensure</a:t>
            </a:r>
            <a:endParaRPr lang="en-US" sz="2000" dirty="0">
              <a:solidFill>
                <a:schemeClr val="bg1"/>
              </a:solidFill>
              <a:ea typeface="Open Sans" panose="020B0606030504020204" pitchFamily="34" charset="0"/>
            </a:endParaRPr>
          </a:p>
          <a:p>
            <a:pPr marL="285750" lvl="1" indent="-285750">
              <a:spcAft>
                <a:spcPts val="1500"/>
              </a:spcAft>
              <a:buClr>
                <a:schemeClr val="bg1"/>
              </a:buClr>
              <a:buFont typeface="Arial" panose="020B0604020202020204" pitchFamily="34" charset="0"/>
              <a:buChar char="›"/>
            </a:pPr>
            <a:r>
              <a:rPr lang="en-US" sz="2000" dirty="0">
                <a:solidFill>
                  <a:schemeClr val="bg1"/>
                </a:solidFill>
                <a:ea typeface="Open Sans" panose="020B0606030504020204" pitchFamily="34" charset="0"/>
              </a:rPr>
              <a:t>Internal tools</a:t>
            </a:r>
          </a:p>
          <a:p>
            <a:pPr marL="285750" lvl="1" indent="-285750">
              <a:spcAft>
                <a:spcPts val="1500"/>
              </a:spcAft>
              <a:buClr>
                <a:schemeClr val="bg1"/>
              </a:buClr>
              <a:buFont typeface="Arial" panose="020B0604020202020204" pitchFamily="34" charset="0"/>
              <a:buChar char="›"/>
            </a:pPr>
            <a:r>
              <a:rPr lang="en-US" sz="2000" dirty="0">
                <a:solidFill>
                  <a:schemeClr val="bg1"/>
                </a:solidFill>
                <a:ea typeface="Open Sans" panose="020B0606030504020204" pitchFamily="34" charset="0"/>
              </a:rPr>
              <a:t>Third-party integrations</a:t>
            </a:r>
          </a:p>
        </p:txBody>
      </p:sp>
      <p:sp>
        <p:nvSpPr>
          <p:cNvPr id="2" name="Isosceles Triangle 1">
            <a:extLst>
              <a:ext uri="{FF2B5EF4-FFF2-40B4-BE49-F238E27FC236}">
                <a16:creationId xmlns:a16="http://schemas.microsoft.com/office/drawing/2014/main" id="{155E8DFD-148C-7A0A-7F91-55CE4BEACA6D}"/>
              </a:ext>
            </a:extLst>
          </p:cNvPr>
          <p:cNvSpPr/>
          <p:nvPr/>
        </p:nvSpPr>
        <p:spPr>
          <a:xfrm rot="5400000">
            <a:off x="4302561" y="2057254"/>
            <a:ext cx="972273" cy="452448"/>
          </a:xfrm>
          <a:prstGeom prs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Isosceles Triangle 2">
            <a:extLst>
              <a:ext uri="{FF2B5EF4-FFF2-40B4-BE49-F238E27FC236}">
                <a16:creationId xmlns:a16="http://schemas.microsoft.com/office/drawing/2014/main" id="{44392D37-5239-02AF-B002-A16B276326BD}"/>
              </a:ext>
            </a:extLst>
          </p:cNvPr>
          <p:cNvSpPr/>
          <p:nvPr/>
        </p:nvSpPr>
        <p:spPr>
          <a:xfrm rot="16200000" flipH="1">
            <a:off x="3869891" y="4250531"/>
            <a:ext cx="972273" cy="450992"/>
          </a:xfrm>
          <a:prstGeom prst="triangle">
            <a:avLst/>
          </a:prstGeom>
          <a:solidFill>
            <a:srgbClr val="00A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01D0F84-1407-3B61-C7D4-0C97CE19106A}"/>
              </a:ext>
            </a:extLst>
          </p:cNvPr>
          <p:cNvPicPr>
            <a:picLocks noChangeAspect="1"/>
          </p:cNvPicPr>
          <p:nvPr/>
        </p:nvPicPr>
        <p:blipFill rotWithShape="1">
          <a:blip r:embed="rId3" cstate="print">
            <a:biLevel thresh="25000"/>
            <a:extLst>
              <a:ext uri="{28A0092B-C50C-407E-A947-70E740481C1C}">
                <a14:useLocalDpi xmlns:a14="http://schemas.microsoft.com/office/drawing/2010/main"/>
              </a:ext>
            </a:extLst>
          </a:blip>
          <a:srcRect t="23594" b="27614"/>
          <a:stretch/>
        </p:blipFill>
        <p:spPr>
          <a:xfrm>
            <a:off x="7871460" y="4756444"/>
            <a:ext cx="1124301" cy="274285"/>
          </a:xfrm>
          <a:prstGeom prst="rect">
            <a:avLst/>
          </a:prstGeom>
        </p:spPr>
      </p:pic>
      <p:sp>
        <p:nvSpPr>
          <p:cNvPr id="11" name="Title 2">
            <a:extLst>
              <a:ext uri="{FF2B5EF4-FFF2-40B4-BE49-F238E27FC236}">
                <a16:creationId xmlns:a16="http://schemas.microsoft.com/office/drawing/2014/main" id="{9D925098-2635-D25D-91F3-9EAF752DA659}"/>
              </a:ext>
            </a:extLst>
          </p:cNvPr>
          <p:cNvSpPr txBox="1">
            <a:spLocks/>
          </p:cNvSpPr>
          <p:nvPr/>
        </p:nvSpPr>
        <p:spPr>
          <a:xfrm>
            <a:off x="376813" y="504281"/>
            <a:ext cx="8364063" cy="369054"/>
          </a:xfrm>
          <a:prstGeom prst="rect">
            <a:avLst/>
          </a:prstGeom>
        </p:spPr>
        <p:txBody>
          <a:bodyPr/>
          <a:lstStyle>
            <a:lvl1pPr algn="l" defTabSz="457200" rtl="0" eaLnBrk="1" latinLnBrk="0" hangingPunct="1">
              <a:spcBef>
                <a:spcPct val="0"/>
              </a:spcBef>
              <a:buNone/>
              <a:defRPr sz="4000" b="0" i="0" kern="1200">
                <a:solidFill>
                  <a:srgbClr val="000000"/>
                </a:solidFill>
                <a:latin typeface="Merriweather Regular"/>
                <a:ea typeface="+mj-ea"/>
                <a:cs typeface="Merriweather Regular"/>
              </a:defRPr>
            </a:lvl1pPr>
          </a:lstStyle>
          <a:p>
            <a:pPr algn="ctr"/>
            <a:r>
              <a:rPr lang="en-US" sz="2400" b="1" dirty="0" err="1">
                <a:solidFill>
                  <a:schemeClr val="accent1"/>
                </a:solidFill>
                <a:latin typeface="+mj-lt"/>
              </a:rPr>
              <a:t>Vensure’s</a:t>
            </a:r>
            <a:r>
              <a:rPr lang="en-US" sz="2400" b="1" dirty="0">
                <a:solidFill>
                  <a:schemeClr val="accent1"/>
                </a:solidFill>
                <a:latin typeface="+mj-lt"/>
              </a:rPr>
              <a:t> Approach</a:t>
            </a:r>
          </a:p>
        </p:txBody>
      </p:sp>
    </p:spTree>
    <p:extLst>
      <p:ext uri="{BB962C8B-B14F-4D97-AF65-F5344CB8AC3E}">
        <p14:creationId xmlns:p14="http://schemas.microsoft.com/office/powerpoint/2010/main" val="40089269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ES PowerPoint Theme">
  <a:themeElements>
    <a:clrScheme name="Custom 2">
      <a:dk1>
        <a:srgbClr val="000000"/>
      </a:dk1>
      <a:lt1>
        <a:srgbClr val="FFFFFF"/>
      </a:lt1>
      <a:dk2>
        <a:srgbClr val="6C6E70"/>
      </a:dk2>
      <a:lt2>
        <a:srgbClr val="F1F1F2"/>
      </a:lt2>
      <a:accent1>
        <a:srgbClr val="E05106"/>
      </a:accent1>
      <a:accent2>
        <a:srgbClr val="FF6D22"/>
      </a:accent2>
      <a:accent3>
        <a:srgbClr val="00A5B5"/>
      </a:accent3>
      <a:accent4>
        <a:srgbClr val="69BE28"/>
      </a:accent4>
      <a:accent5>
        <a:srgbClr val="3B0083"/>
      </a:accent5>
      <a:accent6>
        <a:srgbClr val="EA5083"/>
      </a:accent6>
      <a:hlink>
        <a:srgbClr val="00A5B5"/>
      </a:hlink>
      <a:folHlink>
        <a:srgbClr val="6C6E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VES PowerPoint Theme">
  <a:themeElements>
    <a:clrScheme name="Custom 2">
      <a:dk1>
        <a:srgbClr val="000000"/>
      </a:dk1>
      <a:lt1>
        <a:srgbClr val="FFFFFF"/>
      </a:lt1>
      <a:dk2>
        <a:srgbClr val="6C6E70"/>
      </a:dk2>
      <a:lt2>
        <a:srgbClr val="F1F1F2"/>
      </a:lt2>
      <a:accent1>
        <a:srgbClr val="E05106"/>
      </a:accent1>
      <a:accent2>
        <a:srgbClr val="FF6D22"/>
      </a:accent2>
      <a:accent3>
        <a:srgbClr val="00A5B5"/>
      </a:accent3>
      <a:accent4>
        <a:srgbClr val="69BE28"/>
      </a:accent4>
      <a:accent5>
        <a:srgbClr val="3B0083"/>
      </a:accent5>
      <a:accent6>
        <a:srgbClr val="EA5083"/>
      </a:accent6>
      <a:hlink>
        <a:srgbClr val="00A5B5"/>
      </a:hlink>
      <a:folHlink>
        <a:srgbClr val="6C6E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cf0ddd3-15c9-4d78-9fd9-57cb695de4c2" xsi:nil="true"/>
    <MigrationWizIdVersion xmlns="1cf0ddd3-15c9-4d78-9fd9-57cb695de4c2" xsi:nil="true"/>
    <MigrationWizIdPermissions xmlns="1cf0ddd3-15c9-4d78-9fd9-57cb695de4c2" xsi:nil="true"/>
    <MigrationWizId xmlns="1cf0ddd3-15c9-4d78-9fd9-57cb695de4c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A114CF8AA3B06499ED8A01E8DB44510" ma:contentTypeVersion="19" ma:contentTypeDescription="Create a new document." ma:contentTypeScope="" ma:versionID="f4cfaa1794ab5673f372e8adb80556b0">
  <xsd:schema xmlns:xsd="http://www.w3.org/2001/XMLSchema" xmlns:xs="http://www.w3.org/2001/XMLSchema" xmlns:p="http://schemas.microsoft.com/office/2006/metadata/properties" xmlns:ns3="1cf0ddd3-15c9-4d78-9fd9-57cb695de4c2" xmlns:ns4="97511cc2-e593-4420-99e1-7dc1bd1e4d3d" targetNamespace="http://schemas.microsoft.com/office/2006/metadata/properties" ma:root="true" ma:fieldsID="211bd44219f828aa6ed4b57dad23ac30" ns3:_="" ns4:_="">
    <xsd:import namespace="1cf0ddd3-15c9-4d78-9fd9-57cb695de4c2"/>
    <xsd:import namespace="97511cc2-e593-4420-99e1-7dc1bd1e4d3d"/>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Location" minOccurs="0"/>
                <xsd:element ref="ns3:MigrationWizId" minOccurs="0"/>
                <xsd:element ref="ns3:MigrationWizIdPermissions" minOccurs="0"/>
                <xsd:element ref="ns3:MigrationWizIdVersion"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f0ddd3-15c9-4d78-9fd9-57cb695de4c2"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igrationWizId" ma:index="22" nillable="true" ma:displayName="MigrationWizId" ma:internalName="MigrationWizId">
      <xsd:simpleType>
        <xsd:restriction base="dms:Text"/>
      </xsd:simpleType>
    </xsd:element>
    <xsd:element name="MigrationWizIdPermissions" ma:index="23" nillable="true" ma:displayName="MigrationWizIdPermissions" ma:internalName="MigrationWizIdPermissions">
      <xsd:simpleType>
        <xsd:restriction base="dms:Text"/>
      </xsd:simpleType>
    </xsd:element>
    <xsd:element name="MigrationWizIdVersion" ma:index="24" nillable="true" ma:displayName="MigrationWizIdVersion" ma:internalName="MigrationWizIdVersion">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511cc2-e593-4420-99e1-7dc1bd1e4d3d"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444168-8C51-44A1-9BEF-7D432C27F7BD}">
  <ds:schemaRefs>
    <ds:schemaRef ds:uri="http://schemas.microsoft.com/office/infopath/2007/PartnerControls"/>
    <ds:schemaRef ds:uri="http://purl.org/dc/elements/1.1/"/>
    <ds:schemaRef ds:uri="http://purl.org/dc/terms/"/>
    <ds:schemaRef ds:uri="1cf0ddd3-15c9-4d78-9fd9-57cb695de4c2"/>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97511cc2-e593-4420-99e1-7dc1bd1e4d3d"/>
    <ds:schemaRef ds:uri="http://purl.org/dc/dcmitype/"/>
  </ds:schemaRefs>
</ds:datastoreItem>
</file>

<file path=customXml/itemProps2.xml><?xml version="1.0" encoding="utf-8"?>
<ds:datastoreItem xmlns:ds="http://schemas.openxmlformats.org/officeDocument/2006/customXml" ds:itemID="{829C40B5-BCA2-4DA7-9E9E-63BF053726BF}">
  <ds:schemaRefs>
    <ds:schemaRef ds:uri="http://schemas.microsoft.com/sharepoint/v3/contenttype/forms"/>
  </ds:schemaRefs>
</ds:datastoreItem>
</file>

<file path=customXml/itemProps3.xml><?xml version="1.0" encoding="utf-8"?>
<ds:datastoreItem xmlns:ds="http://schemas.openxmlformats.org/officeDocument/2006/customXml" ds:itemID="{702C38C9-DDFA-4A2E-9FCA-10FB8116A5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f0ddd3-15c9-4d78-9fd9-57cb695de4c2"/>
    <ds:schemaRef ds:uri="97511cc2-e593-4420-99e1-7dc1bd1e4d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2e8802e0-0b68-49d0-857f-46e74756f974}" enabled="0" method="" siteId="{2e8802e0-0b68-49d0-857f-46e74756f974}" removed="1"/>
</clbl:labelList>
</file>

<file path=docProps/app.xml><?xml version="1.0" encoding="utf-8"?>
<Properties xmlns="http://schemas.openxmlformats.org/officeDocument/2006/extended-properties" xmlns:vt="http://schemas.openxmlformats.org/officeDocument/2006/docPropsVTypes">
  <Template/>
  <TotalTime>10685</TotalTime>
  <Words>1817</Words>
  <Application>Microsoft Office PowerPoint</Application>
  <PresentationFormat>On-screen Show (16:9)</PresentationFormat>
  <Paragraphs>170</Paragraphs>
  <Slides>23</Slides>
  <Notes>15</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VES PowerPoint Theme</vt:lpstr>
      <vt:lpstr>1_VES PowerPoint Theme</vt:lpstr>
      <vt:lpstr>PowerPoint Presentation</vt:lpstr>
      <vt:lpstr>PowerPoint Presentation</vt:lpstr>
      <vt:lpstr>PowerPoint Presentation</vt:lpstr>
      <vt:lpstr>The World of AI</vt:lpstr>
      <vt:lpstr>PowerPoint Presentation</vt:lpstr>
      <vt:lpstr>What is AI, Really?</vt:lpstr>
      <vt:lpstr>Automation vs AI</vt:lpstr>
      <vt:lpstr>Examples of Automation &amp; AI</vt:lpstr>
      <vt:lpstr>PowerPoint Presentation</vt:lpstr>
      <vt:lpstr>PowerPoint Presentation</vt:lpstr>
      <vt:lpstr>PowerPoint Presentation</vt:lpstr>
      <vt:lpstr>Data-Driven Decision Making</vt:lpstr>
      <vt:lpstr>Enhanced Employee Experience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Frontiers that Excite Us</vt:lpstr>
      <vt:lpstr>Key Takeaways:</vt:lpstr>
      <vt:lpstr>PowerPoint Presentation</vt:lpstr>
    </vt:vector>
  </TitlesOfParts>
  <Company>Avitus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Brock Kirschenmann</dc:creator>
  <cp:lastModifiedBy>Sami Mian</cp:lastModifiedBy>
  <cp:revision>7</cp:revision>
  <cp:lastPrinted>2017-12-06T18:27:10Z</cp:lastPrinted>
  <dcterms:created xsi:type="dcterms:W3CDTF">2017-09-26T18:05:46Z</dcterms:created>
  <dcterms:modified xsi:type="dcterms:W3CDTF">2025-11-04T13:53:53Z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0x010100BA114CF8AA3B06499ED8A01E8DB44510</vt:lpwstr>
  </property>
</Properties>
</file>