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9.xml" ContentType="application/vnd.openxmlformats-officedocument.presentationml.tags+xml"/>
  <Override PartName="/ppt/notesSlides/notesSlide1.xml" ContentType="application/vnd.openxmlformats-officedocument.presentationml.notesSlide+xml"/>
  <Override PartName="/ppt/tags/tag10.xml" ContentType="application/vnd.openxmlformats-officedocument.presentationml.tags+xml"/>
  <Override PartName="/ppt/notesSlides/notesSlide2.xml" ContentType="application/vnd.openxmlformats-officedocument.presentationml.notesSlide+xml"/>
  <Override PartName="/ppt/tags/tag11.xml" ContentType="application/vnd.openxmlformats-officedocument.presentationml.tags+xml"/>
  <Override PartName="/ppt/notesSlides/notesSlide3.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tags/tag14.xml" ContentType="application/vnd.openxmlformats-officedocument.presentationml.tags+xml"/>
  <Override PartName="/ppt/notesSlides/notesSlide23.xml" ContentType="application/vnd.openxmlformats-officedocument.presentationml.notesSlide+xml"/>
  <Override PartName="/ppt/tags/tag15.xml" ContentType="application/vnd.openxmlformats-officedocument.presentationml.tags+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46"/>
  </p:notesMasterIdLst>
  <p:handoutMasterIdLst>
    <p:handoutMasterId r:id="rId47"/>
  </p:handoutMasterIdLst>
  <p:sldIdLst>
    <p:sldId id="553" r:id="rId2"/>
    <p:sldId id="2378" r:id="rId3"/>
    <p:sldId id="3649" r:id="rId4"/>
    <p:sldId id="3650" r:id="rId5"/>
    <p:sldId id="3648" r:id="rId6"/>
    <p:sldId id="3651" r:id="rId7"/>
    <p:sldId id="302" r:id="rId8"/>
    <p:sldId id="2413" r:id="rId9"/>
    <p:sldId id="2398" r:id="rId10"/>
    <p:sldId id="2399" r:id="rId11"/>
    <p:sldId id="2392" r:id="rId12"/>
    <p:sldId id="303" r:id="rId13"/>
    <p:sldId id="2383" r:id="rId14"/>
    <p:sldId id="2379" r:id="rId15"/>
    <p:sldId id="2380" r:id="rId16"/>
    <p:sldId id="2396" r:id="rId17"/>
    <p:sldId id="2388" r:id="rId18"/>
    <p:sldId id="2390" r:id="rId19"/>
    <p:sldId id="2381" r:id="rId20"/>
    <p:sldId id="304" r:id="rId21"/>
    <p:sldId id="2393" r:id="rId22"/>
    <p:sldId id="2382" r:id="rId23"/>
    <p:sldId id="2394" r:id="rId24"/>
    <p:sldId id="2387" r:id="rId25"/>
    <p:sldId id="2395" r:id="rId26"/>
    <p:sldId id="2401" r:id="rId27"/>
    <p:sldId id="2400" r:id="rId28"/>
    <p:sldId id="2412" r:id="rId29"/>
    <p:sldId id="2397" r:id="rId30"/>
    <p:sldId id="2402" r:id="rId31"/>
    <p:sldId id="2391" r:id="rId32"/>
    <p:sldId id="2403" r:id="rId33"/>
    <p:sldId id="2386" r:id="rId34"/>
    <p:sldId id="2404" r:id="rId35"/>
    <p:sldId id="2405" r:id="rId36"/>
    <p:sldId id="2406" r:id="rId37"/>
    <p:sldId id="2407" r:id="rId38"/>
    <p:sldId id="2408" r:id="rId39"/>
    <p:sldId id="2409" r:id="rId40"/>
    <p:sldId id="2414" r:id="rId41"/>
    <p:sldId id="2410" r:id="rId42"/>
    <p:sldId id="2389" r:id="rId43"/>
    <p:sldId id="2265" r:id="rId44"/>
    <p:sldId id="2351" r:id="rId45"/>
  </p:sldIdLst>
  <p:sldSz cx="9144000" cy="5143500" type="screen16x9"/>
  <p:notesSz cx="6858000" cy="9144000"/>
  <p:custDataLst>
    <p:tags r:id="rId48"/>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orient="horz" pos="1020" userDrawn="1">
          <p15:clr>
            <a:srgbClr val="A4A3A4"/>
          </p15:clr>
        </p15:guide>
        <p15:guide id="3" pos="5520" userDrawn="1">
          <p15:clr>
            <a:srgbClr val="A4A3A4"/>
          </p15:clr>
        </p15:guide>
        <p15:guide id="4" pos="2880" userDrawn="1">
          <p15:clr>
            <a:srgbClr val="A4A3A4"/>
          </p15:clr>
        </p15:guide>
        <p15:guide id="5" pos="2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clrMru>
    <a:srgbClr val="6C6E70"/>
    <a:srgbClr val="F4F5F0"/>
    <a:srgbClr val="A71930"/>
    <a:srgbClr val="A6A8AB"/>
    <a:srgbClr val="A0E2F1"/>
    <a:srgbClr val="00A5B5"/>
    <a:srgbClr val="E8E8E9"/>
    <a:srgbClr val="59595B"/>
    <a:srgbClr val="000000"/>
    <a:srgbClr val="EA5084"/>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EB344D84-9AFB-497E-A393-DC336BA19D2E}" styleName="Estilo medio 3 - Énfasis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F5AB1C69-6EDB-4FF4-983F-18BD219EF322}" styleName="Estilo medio 2 - Énfasis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380" autoAdjust="0"/>
    <p:restoredTop sz="81316" autoAdjust="0"/>
  </p:normalViewPr>
  <p:slideViewPr>
    <p:cSldViewPr snapToGrid="0" snapToObjects="1" showGuides="1">
      <p:cViewPr varScale="1">
        <p:scale>
          <a:sx n="107" d="100"/>
          <a:sy n="107" d="100"/>
        </p:scale>
        <p:origin x="1242" y="96"/>
      </p:cViewPr>
      <p:guideLst>
        <p:guide orient="horz" pos="1020"/>
        <p:guide pos="5520"/>
        <p:guide pos="2880"/>
        <p:guide pos="240"/>
      </p:guideLst>
    </p:cSldViewPr>
  </p:slideViewPr>
  <p:outlineViewPr>
    <p:cViewPr>
      <p:scale>
        <a:sx n="33" d="100"/>
        <a:sy n="33" d="100"/>
      </p:scale>
      <p:origin x="0" y="17640"/>
    </p:cViewPr>
  </p:outlineViewPr>
  <p:notesTextViewPr>
    <p:cViewPr>
      <p:scale>
        <a:sx n="100" d="100"/>
        <a:sy n="100" d="100"/>
      </p:scale>
      <p:origin x="0" y="0"/>
    </p:cViewPr>
  </p:notesTextViewPr>
  <p:notesViewPr>
    <p:cSldViewPr snapToGrid="0" snapToObjects="1" showGuides="1">
      <p:cViewPr varScale="1">
        <p:scale>
          <a:sx n="84" d="100"/>
          <a:sy n="84" d="100"/>
        </p:scale>
        <p:origin x="2976" y="9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handoutMaster" Target="handoutMasters/handoutMaster1.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gs" Target="tags/tag1.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91CE93F-AACE-2549-8EA5-C195E02A5EFA}" type="slidenum">
              <a:rPr lang="en-US" smtClean="0"/>
              <a:t>‹Nº›</a:t>
            </a:fld>
            <a:endParaRPr lang="en-US" dirty="0"/>
          </a:p>
        </p:txBody>
      </p:sp>
    </p:spTree>
    <p:extLst>
      <p:ext uri="{BB962C8B-B14F-4D97-AF65-F5344CB8AC3E}">
        <p14:creationId xmlns:p14="http://schemas.microsoft.com/office/powerpoint/2010/main" val="38587829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F917C35-5DD3-664E-BF78-E6A0455D11AB}" type="datetimeFigureOut">
              <a:rPr lang="en-US" smtClean="0"/>
              <a:t>11/28/2022</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BA9AE40-3CA6-2149-BC27-B0A8ADC6FAAA}" type="slidenum">
              <a:rPr lang="en-US" smtClean="0"/>
              <a:t>‹Nº›</a:t>
            </a:fld>
            <a:endParaRPr lang="en-US" dirty="0"/>
          </a:p>
        </p:txBody>
      </p:sp>
    </p:spTree>
    <p:extLst>
      <p:ext uri="{BB962C8B-B14F-4D97-AF65-F5344CB8AC3E}">
        <p14:creationId xmlns:p14="http://schemas.microsoft.com/office/powerpoint/2010/main" val="24872912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dirty="0"/>
          </a:p>
        </p:txBody>
      </p:sp>
      <p:sp>
        <p:nvSpPr>
          <p:cNvPr id="4" name="Marcador de número de diapositiva 3"/>
          <p:cNvSpPr>
            <a:spLocks noGrp="1"/>
          </p:cNvSpPr>
          <p:nvPr>
            <p:ph type="sldNum" sz="quarter" idx="5"/>
          </p:nvPr>
        </p:nvSpPr>
        <p:spPr/>
        <p:txBody>
          <a:bodyPr/>
          <a:lstStyle/>
          <a:p>
            <a:fld id="{DBA9AE40-3CA6-2149-BC27-B0A8ADC6FAAA}" type="slidenum">
              <a:rPr lang="en-US" smtClean="0"/>
              <a:t>1</a:t>
            </a:fld>
            <a:endParaRPr lang="en-US" dirty="0"/>
          </a:p>
        </p:txBody>
      </p:sp>
    </p:spTree>
    <p:extLst>
      <p:ext uri="{BB962C8B-B14F-4D97-AF65-F5344CB8AC3E}">
        <p14:creationId xmlns:p14="http://schemas.microsoft.com/office/powerpoint/2010/main" val="19911502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We’ve discussed what a growth mindset is. But how is it different from a fixed mindset?</a:t>
            </a:r>
          </a:p>
        </p:txBody>
      </p:sp>
    </p:spTree>
    <p:extLst>
      <p:ext uri="{BB962C8B-B14F-4D97-AF65-F5344CB8AC3E}">
        <p14:creationId xmlns:p14="http://schemas.microsoft.com/office/powerpoint/2010/main" val="6346667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emphasizes the need to develop a never give up attitude. Many people work really hard but end up giving at the last moment. Be persistent and work till the finish line, for it is never far </a:t>
            </a:r>
            <a:r>
              <a:rPr lang="en-US"/>
              <a:t>away.</a:t>
            </a:r>
            <a:endParaRPr lang="en-US" dirty="0"/>
          </a:p>
        </p:txBody>
      </p:sp>
    </p:spTree>
    <p:extLst>
      <p:ext uri="{BB962C8B-B14F-4D97-AF65-F5344CB8AC3E}">
        <p14:creationId xmlns:p14="http://schemas.microsoft.com/office/powerpoint/2010/main" val="15665887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317500" algn="l" defTabSz="914400" rtl="0" eaLnBrk="1" fontAlgn="auto" latinLnBrk="0" hangingPunct="1">
              <a:lnSpc>
                <a:spcPct val="100000"/>
              </a:lnSpc>
              <a:spcBef>
                <a:spcPts val="0"/>
              </a:spcBef>
              <a:spcAft>
                <a:spcPts val="0"/>
              </a:spcAft>
              <a:buClr>
                <a:srgbClr val="000000"/>
              </a:buClr>
              <a:buSzPts val="1400"/>
              <a:buFont typeface="Arial"/>
              <a:buChar char="●"/>
              <a:tabLst/>
              <a:defRPr/>
            </a:pPr>
            <a:r>
              <a:rPr lang="en-US" sz="1100" dirty="0">
                <a:solidFill>
                  <a:schemeClr val="tx1"/>
                </a:solidFill>
              </a:rPr>
              <a:t>Think back to a challenging science class</a:t>
            </a:r>
          </a:p>
          <a:p>
            <a:endParaRPr lang="en-US" dirty="0"/>
          </a:p>
        </p:txBody>
      </p:sp>
    </p:spTree>
    <p:extLst>
      <p:ext uri="{BB962C8B-B14F-4D97-AF65-F5344CB8AC3E}">
        <p14:creationId xmlns:p14="http://schemas.microsoft.com/office/powerpoint/2010/main" val="15033856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 Internal dialogue like “What if you fail?” or “If you don’t try, nobody will see you fail,” means you have a fixed mindset voice inside. It’s important to listen to your internal mindset voice so you can truly discover what type of mindset you have. This is the first step to successfully changing your mindset.</a:t>
            </a:r>
          </a:p>
          <a:p>
            <a:r>
              <a:rPr lang="en-US" dirty="0"/>
              <a:t>2 - You understand the mindset voice inside of you is telling you not to try, to protect yourself from failure. Now, the choice is up to you. Will you listen to the voice?</a:t>
            </a:r>
          </a:p>
          <a:p>
            <a:r>
              <a:rPr lang="en-US" dirty="0"/>
              <a:t>3 - Instead of falling for the fixed mindset voice, talk back to your internal dialogue with a new mindset. Say things like, “I’m not sure I can do it, but it will be worth it to try.” or “If I don’t try at all, it is a failure. There’s no dignity in that.” This new voice will help you drown out the fixed mindset voice that is crowding your thoughts and ambition.</a:t>
            </a:r>
          </a:p>
          <a:p>
            <a:r>
              <a:rPr lang="en-US" dirty="0"/>
              <a:t>4 - Put yourself in situations that are challenging to help you practice your new voice. School is a great place for you to start to practice a mindset of growth. With new challenges around every corner, there’s many opportunities to thrive from setbacks and trials.</a:t>
            </a:r>
          </a:p>
          <a:p>
            <a:r>
              <a:rPr lang="en-US" dirty="0"/>
              <a:t>5 - Cultivating a growth mindset isn’t something that can be done alone. You’ll need outside help to offer encouragement and advice. WGU has Program Mentors and faculty that will be with you when you face challenges, to help you navigate them and keep positive talk coming your way. As you listen to others with a positive mindset about your situations, you’ll start to say those things to yourself as well.</a:t>
            </a:r>
          </a:p>
          <a:p>
            <a:r>
              <a:rPr lang="en-US" dirty="0"/>
              <a:t>6 - While you need outside help, you also need to stop worrying about the approval of others. Comparing yourself to others, focusing on how you look to others, and hiding failures are all hindering you from developing a growth mindset, and finding success. Keep focusing on yourself and how you can grow, and stop worrying if others are looking at your progress. Chances are, nobody is.</a:t>
            </a:r>
          </a:p>
          <a:p>
            <a:r>
              <a:rPr lang="en-US" dirty="0"/>
              <a:t>7 - As you come to recognize that failing is just a new way of learning, you’ll stop being so afraid of it. By embracing failure as an opportunity to continue learning and growing, you’ll be on your way to understanding what a growth mindset is really all about.</a:t>
            </a:r>
          </a:p>
          <a:p>
            <a:r>
              <a:rPr lang="en-US" dirty="0"/>
              <a:t>8 - You need to follow through on the actions your new mindset voice tells you to take on. Sometimes, you may not succeed. But that’s ok. As you practice talking to yourself with a growth mindset, and follow through on the actions, you’ll cultivate the mindset of growth that you desire over time.</a:t>
            </a:r>
          </a:p>
        </p:txBody>
      </p:sp>
    </p:spTree>
    <p:extLst>
      <p:ext uri="{BB962C8B-B14F-4D97-AF65-F5344CB8AC3E}">
        <p14:creationId xmlns:p14="http://schemas.microsoft.com/office/powerpoint/2010/main" val="19013642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317500" algn="l" defTabSz="914400" rtl="0" eaLnBrk="1" fontAlgn="auto" latinLnBrk="0" hangingPunct="1">
              <a:lnSpc>
                <a:spcPct val="100000"/>
              </a:lnSpc>
              <a:spcBef>
                <a:spcPts val="0"/>
              </a:spcBef>
              <a:spcAft>
                <a:spcPts val="0"/>
              </a:spcAft>
              <a:buClr>
                <a:srgbClr val="000000"/>
              </a:buClr>
              <a:buSzPts val="1400"/>
              <a:buFont typeface="Arial"/>
              <a:buChar char="●"/>
              <a:tabLst/>
              <a:defRPr/>
            </a:pPr>
            <a:r>
              <a:rPr lang="en-US" sz="1100" dirty="0">
                <a:solidFill>
                  <a:schemeClr val="tx1"/>
                </a:solidFill>
              </a:rPr>
              <a:t>The language you use matters</a:t>
            </a:r>
          </a:p>
          <a:p>
            <a:endParaRPr lang="en-US" dirty="0"/>
          </a:p>
        </p:txBody>
      </p:sp>
    </p:spTree>
    <p:extLst>
      <p:ext uri="{BB962C8B-B14F-4D97-AF65-F5344CB8AC3E}">
        <p14:creationId xmlns:p14="http://schemas.microsoft.com/office/powerpoint/2010/main" val="12968730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quotes makes one think about bringing a shift in the attitude to deal with a problem. Having a proactive and problem solving attitude will be really effective in finding a solution.</a:t>
            </a:r>
          </a:p>
        </p:txBody>
      </p:sp>
    </p:spTree>
    <p:extLst>
      <p:ext uri="{BB962C8B-B14F-4D97-AF65-F5344CB8AC3E}">
        <p14:creationId xmlns:p14="http://schemas.microsoft.com/office/powerpoint/2010/main" val="21219991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Resilience - In one of Dweck’s studies, her team analyzed students’ brain activity while reviewing mistakes they made on a test. Those with a fixed mindset showed no brain activity when reviewing the mistakes, whereas the brains of those with a growth mindset showed processing activity as mistakes were being reviewed</a:t>
            </a:r>
          </a:p>
          <a:p>
            <a:r>
              <a:rPr lang="en-US" dirty="0"/>
              <a:t>Examples of opportunities are networking and knowledge-sharing with other professionals, reading articles and books on topics you’re interested in, and brainstorming and problem-solving with others to gain new perspectives</a:t>
            </a:r>
          </a:p>
        </p:txBody>
      </p:sp>
    </p:spTree>
    <p:extLst>
      <p:ext uri="{BB962C8B-B14F-4D97-AF65-F5344CB8AC3E}">
        <p14:creationId xmlns:p14="http://schemas.microsoft.com/office/powerpoint/2010/main" val="1684516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talks about the need to keep on looking for the solution. Persistence and sustained efforts can help one achieve it.</a:t>
            </a:r>
          </a:p>
        </p:txBody>
      </p:sp>
    </p:spTree>
    <p:extLst>
      <p:ext uri="{BB962C8B-B14F-4D97-AF65-F5344CB8AC3E}">
        <p14:creationId xmlns:p14="http://schemas.microsoft.com/office/powerpoint/2010/main" val="266611146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Learning - learn to draw, or juggle, or do Sudoku, or anything else that intrigues you!</a:t>
            </a:r>
          </a:p>
          <a:p>
            <a:r>
              <a:rPr lang="en-US" dirty="0"/>
              <a:t>Routine - if you cook, try and cook something you’ve never tried before. Or if you have a regular walk around your neighborhood, try doing it in reverse, or exploring some new avenues. Anything that shakes up your day a little is good!</a:t>
            </a:r>
          </a:p>
          <a:p>
            <a:r>
              <a:rPr lang="en-US" dirty="0"/>
              <a:t>Success of others - Learning about and celebrating the success of others is a great way to embrace your growth mindset. But it doesn’t have to be famous names. Look around you, who are the people in your network that inspire you? Spend more time with them.</a:t>
            </a:r>
          </a:p>
          <a:p>
            <a:r>
              <a:rPr lang="en-US" dirty="0"/>
              <a:t>Feedback - this gets straight to the heart of cultivating a growth mindset and is integral to your development</a:t>
            </a:r>
          </a:p>
          <a:p>
            <a:r>
              <a:rPr lang="en-US" dirty="0"/>
              <a:t>Curious - Asking big, open questions is a really strong foundation for a growth mindset</a:t>
            </a:r>
          </a:p>
          <a:p>
            <a:endParaRPr lang="en-US" dirty="0"/>
          </a:p>
          <a:p>
            <a:endParaRPr lang="en-US" dirty="0"/>
          </a:p>
          <a:p>
            <a:endParaRPr lang="en-US" dirty="0"/>
          </a:p>
        </p:txBody>
      </p:sp>
    </p:spTree>
    <p:extLst>
      <p:ext uri="{BB962C8B-B14F-4D97-AF65-F5344CB8AC3E}">
        <p14:creationId xmlns:p14="http://schemas.microsoft.com/office/powerpoint/2010/main" val="17147520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Past vs future - Language gives clues to whether we’re living in the past or looking forward to the future. Whether we’re glorifying ‘the good old days’ or thinking about the opportunities ahead.  Don’t live in the past – it used to be better when…instead say – it will be better when</a:t>
            </a:r>
          </a:p>
          <a:p>
            <a:r>
              <a:rPr lang="en-US" dirty="0"/>
              <a:t>Conflict vs collaboration - Our language gives clues to whether we’re just looking for problems or alternatively looking for opportunities to collaborate. – don’t look to allocate blame – you should have – instead say – next time…</a:t>
            </a:r>
          </a:p>
          <a:p>
            <a:r>
              <a:rPr lang="en-US" dirty="0"/>
              <a:t>Helpless vs in control -  Are we just waiting for others to make decisions, or controlling our own destiny?  I don’t know vs. let me find out</a:t>
            </a:r>
          </a:p>
        </p:txBody>
      </p:sp>
    </p:spTree>
    <p:extLst>
      <p:ext uri="{BB962C8B-B14F-4D97-AF65-F5344CB8AC3E}">
        <p14:creationId xmlns:p14="http://schemas.microsoft.com/office/powerpoint/2010/main" val="27862174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BA9AE40-3CA6-2149-BC27-B0A8ADC6FAAA}" type="slidenum">
              <a:rPr lang="en-US" smtClean="0"/>
              <a:t>2</a:t>
            </a:fld>
            <a:endParaRPr lang="en-US" dirty="0"/>
          </a:p>
        </p:txBody>
      </p:sp>
    </p:spTree>
    <p:extLst>
      <p:ext uri="{BB962C8B-B14F-4D97-AF65-F5344CB8AC3E}">
        <p14:creationId xmlns:p14="http://schemas.microsoft.com/office/powerpoint/2010/main" val="151759256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317500" algn="l" defTabSz="914400" rtl="0" eaLnBrk="1" fontAlgn="auto" latinLnBrk="0" hangingPunct="1">
              <a:lnSpc>
                <a:spcPct val="100000"/>
              </a:lnSpc>
              <a:spcBef>
                <a:spcPts val="0"/>
              </a:spcBef>
              <a:spcAft>
                <a:spcPts val="0"/>
              </a:spcAft>
              <a:buClr>
                <a:srgbClr val="000000"/>
              </a:buClr>
              <a:buSzPts val="1400"/>
              <a:buFont typeface="Arial"/>
              <a:buChar char="●"/>
              <a:tabLst/>
              <a:defRPr/>
            </a:pPr>
            <a:r>
              <a:rPr lang="en-US" sz="1100" dirty="0" err="1">
                <a:solidFill>
                  <a:schemeClr val="tx1"/>
                </a:solidFill>
              </a:rPr>
              <a:t>NeuroLeadership</a:t>
            </a:r>
            <a:r>
              <a:rPr lang="en-US" sz="1100" dirty="0">
                <a:solidFill>
                  <a:schemeClr val="tx1"/>
                </a:solidFill>
              </a:rPr>
              <a:t> Institute conducted in-depth interviews with both public and private corporations and universities to learn how they are making growth mindset work for them</a:t>
            </a:r>
          </a:p>
          <a:p>
            <a:endParaRPr lang="en-US" dirty="0"/>
          </a:p>
        </p:txBody>
      </p:sp>
    </p:spTree>
    <p:extLst>
      <p:ext uri="{BB962C8B-B14F-4D97-AF65-F5344CB8AC3E}">
        <p14:creationId xmlns:p14="http://schemas.microsoft.com/office/powerpoint/2010/main" val="262580408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317500" algn="l" defTabSz="914400" rtl="0" eaLnBrk="1" fontAlgn="auto" latinLnBrk="0" hangingPunct="1">
              <a:lnSpc>
                <a:spcPct val="100000"/>
              </a:lnSpc>
              <a:spcBef>
                <a:spcPts val="0"/>
              </a:spcBef>
              <a:spcAft>
                <a:spcPts val="0"/>
              </a:spcAft>
              <a:buClr>
                <a:srgbClr val="000000"/>
              </a:buClr>
              <a:buSzPts val="1400"/>
              <a:buFont typeface="Arial"/>
              <a:buChar char="●"/>
              <a:tabLst/>
              <a:defRPr/>
            </a:pPr>
            <a:r>
              <a:rPr lang="en-US" sz="1100" dirty="0" err="1">
                <a:solidFill>
                  <a:schemeClr val="tx1"/>
                </a:solidFill>
              </a:rPr>
              <a:t>NeuroLeadership</a:t>
            </a:r>
            <a:r>
              <a:rPr lang="en-US" sz="1100" dirty="0">
                <a:solidFill>
                  <a:schemeClr val="tx1"/>
                </a:solidFill>
              </a:rPr>
              <a:t> Institute conducted in-depth interviews with both public and private corporations and universities to learn how they are making growth mindset work for them</a:t>
            </a:r>
          </a:p>
          <a:p>
            <a:endParaRPr lang="en-US" dirty="0"/>
          </a:p>
        </p:txBody>
      </p:sp>
    </p:spTree>
    <p:extLst>
      <p:ext uri="{BB962C8B-B14F-4D97-AF65-F5344CB8AC3E}">
        <p14:creationId xmlns:p14="http://schemas.microsoft.com/office/powerpoint/2010/main" val="105025982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Michael Jordan is arguably the NBA’s “greatest basketball player of all time”. A master of learning from every mistake, his growth-oriented attitude to failure </a:t>
            </a:r>
            <a:r>
              <a:rPr lang="en-US"/>
              <a:t>was immortalised </a:t>
            </a:r>
            <a:r>
              <a:rPr lang="en-US" dirty="0"/>
              <a:t>in the legendary “I’ve missed more than 9,000 shots in my career” Nike commercial.</a:t>
            </a:r>
          </a:p>
        </p:txBody>
      </p:sp>
    </p:spTree>
    <p:extLst>
      <p:ext uri="{BB962C8B-B14F-4D97-AF65-F5344CB8AC3E}">
        <p14:creationId xmlns:p14="http://schemas.microsoft.com/office/powerpoint/2010/main" val="277969047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BA9AE40-3CA6-2149-BC27-B0A8ADC6FAAA}" type="slidenum">
              <a:rPr lang="en-US" smtClean="0"/>
              <a:t>43</a:t>
            </a:fld>
            <a:endParaRPr lang="en-US" dirty="0"/>
          </a:p>
        </p:txBody>
      </p:sp>
    </p:spTree>
    <p:extLst>
      <p:ext uri="{BB962C8B-B14F-4D97-AF65-F5344CB8AC3E}">
        <p14:creationId xmlns:p14="http://schemas.microsoft.com/office/powerpoint/2010/main" val="422998385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 name="Google Shape;109;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9437388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Page 1 (left)</a:t>
            </a:r>
          </a:p>
        </p:txBody>
      </p:sp>
      <p:sp>
        <p:nvSpPr>
          <p:cNvPr id="4" name="Slide Number Placeholder 3"/>
          <p:cNvSpPr>
            <a:spLocks noGrp="1"/>
          </p:cNvSpPr>
          <p:nvPr>
            <p:ph type="sldNum" sz="quarter" idx="10"/>
          </p:nvPr>
        </p:nvSpPr>
        <p:spPr/>
        <p:txBody>
          <a:bodyPr/>
          <a:lstStyle/>
          <a:p>
            <a:fld id="{DBA9AE40-3CA6-2149-BC27-B0A8ADC6FAAA}" type="slidenum">
              <a:rPr lang="en-US" smtClean="0"/>
              <a:t>3</a:t>
            </a:fld>
            <a:endParaRPr lang="en-US" dirty="0"/>
          </a:p>
        </p:txBody>
      </p:sp>
    </p:spTree>
    <p:extLst>
      <p:ext uri="{BB962C8B-B14F-4D97-AF65-F5344CB8AC3E}">
        <p14:creationId xmlns:p14="http://schemas.microsoft.com/office/powerpoint/2010/main" val="69386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When you start seeing failure as just another event and not an end, then you never die out of enthusiasm. Knowing that the road ahead is difficult and laid with bumps, you are fully prepared to face them and drive through.</a:t>
            </a:r>
          </a:p>
          <a:p>
            <a:endParaRPr lang="en-US" dirty="0"/>
          </a:p>
        </p:txBody>
      </p:sp>
      <p:sp>
        <p:nvSpPr>
          <p:cNvPr id="4" name="Marcador de número de diapositiva 3"/>
          <p:cNvSpPr>
            <a:spLocks noGrp="1"/>
          </p:cNvSpPr>
          <p:nvPr>
            <p:ph type="sldNum" sz="quarter" idx="5"/>
          </p:nvPr>
        </p:nvSpPr>
        <p:spPr/>
        <p:txBody>
          <a:bodyPr/>
          <a:lstStyle/>
          <a:p>
            <a:fld id="{DBA9AE40-3CA6-2149-BC27-B0A8ADC6FAAA}" type="slidenum">
              <a:rPr lang="en-US" smtClean="0"/>
              <a:t>5</a:t>
            </a:fld>
            <a:endParaRPr lang="en-US" dirty="0"/>
          </a:p>
        </p:txBody>
      </p:sp>
    </p:spTree>
    <p:extLst>
      <p:ext uri="{BB962C8B-B14F-4D97-AF65-F5344CB8AC3E}">
        <p14:creationId xmlns:p14="http://schemas.microsoft.com/office/powerpoint/2010/main" val="4964031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She investigated why some people fail and others succeed</a:t>
            </a:r>
          </a:p>
          <a:p>
            <a:endParaRPr lang="en-US" dirty="0"/>
          </a:p>
        </p:txBody>
      </p:sp>
    </p:spTree>
    <p:extLst>
      <p:ext uri="{BB962C8B-B14F-4D97-AF65-F5344CB8AC3E}">
        <p14:creationId xmlns:p14="http://schemas.microsoft.com/office/powerpoint/2010/main" val="37001815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317500" algn="l" defTabSz="914400" rtl="0" eaLnBrk="1" fontAlgn="auto" latinLnBrk="0" hangingPunct="1">
              <a:lnSpc>
                <a:spcPct val="100000"/>
              </a:lnSpc>
              <a:spcBef>
                <a:spcPts val="0"/>
              </a:spcBef>
              <a:spcAft>
                <a:spcPts val="0"/>
              </a:spcAft>
              <a:buClr>
                <a:srgbClr val="000000"/>
              </a:buClr>
              <a:buSzPts val="1400"/>
              <a:buFont typeface="Arial"/>
              <a:buChar char="●"/>
              <a:tabLst/>
              <a:defRPr/>
            </a:pPr>
            <a:r>
              <a:rPr lang="en-US" sz="1100" dirty="0">
                <a:solidFill>
                  <a:schemeClr val="tx1"/>
                </a:solidFill>
              </a:rPr>
              <a:t>This suggests that people with a growth mindset are more focused on the process, rather than the result</a:t>
            </a:r>
          </a:p>
          <a:p>
            <a:endParaRPr lang="en-US" dirty="0"/>
          </a:p>
        </p:txBody>
      </p:sp>
    </p:spTree>
    <p:extLst>
      <p:ext uri="{BB962C8B-B14F-4D97-AF65-F5344CB8AC3E}">
        <p14:creationId xmlns:p14="http://schemas.microsoft.com/office/powerpoint/2010/main" val="18064397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 People commonly confuse growth mindset with being flexible, optimistic, or open-minded – personality traits that they have long possessed. You can have this personality without having or inspiring a true growth mindset in yourself and others. You can have a positive outlook but shift from growth to fixed mindset, varying by the circumstances in front of you. No one is all growth all the time</a:t>
            </a:r>
          </a:p>
          <a:p>
            <a:r>
              <a:rPr lang="en-US" dirty="0"/>
              <a:t>2 - Emphasizing the process of learning does not mean forgetting about outcomes entirely. No business is sustainable if its efforts do not yield good outcomes. But good outcomes – the bottom line – follows from focusing on the learning, progress, and efforts that go into the process. It might mean rewarding those who try new strategies or capitalize on obstacles to successfully move forward. </a:t>
            </a:r>
          </a:p>
          <a:p>
            <a:r>
              <a:rPr lang="en-US" dirty="0"/>
              <a:t>3 - If leaders don’t implement policies and practices that make them real, attainable aspects of business life, then they are just lofty sentiments</a:t>
            </a:r>
          </a:p>
        </p:txBody>
      </p:sp>
    </p:spTree>
    <p:extLst>
      <p:ext uri="{BB962C8B-B14F-4D97-AF65-F5344CB8AC3E}">
        <p14:creationId xmlns:p14="http://schemas.microsoft.com/office/powerpoint/2010/main" val="23609879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 Mindsets aren’t generally an either/or – most people sit somewhere in between a growth and a fixed mindset</a:t>
            </a:r>
          </a:p>
          <a:p>
            <a:r>
              <a:rPr lang="en-US" dirty="0"/>
              <a:t>2 - Another challenge presented by the growth mindset culture is the myth that organizations can have a mindset.  Inspired leaders often claim that “our organization has a growth mindset.” This typically isn’t true. Organizations are made of many people, and each individual person has their own mindset. An organization can seek to foster and develop growth mindsets in the individuals within it as part of its company culture. But a business cannot have a growth mindset in itself.</a:t>
            </a:r>
          </a:p>
          <a:p>
            <a:r>
              <a:rPr lang="en-US" dirty="0"/>
              <a:t>3 - Growth mindsets are about believing in the potential for development and that learning a new skill comes from practice and perseverance. It’s not simply from natural talent.</a:t>
            </a:r>
          </a:p>
          <a:p>
            <a:r>
              <a:rPr lang="en-US" dirty="0"/>
              <a:t>4 - A growth mindset in itself does not guarantee results. Nor is a person with a fixed mindset excluded from success. A growth mindset coupled with the motivation to improve, a commitment to personal growth, and time put into developing a skill drives positive results.</a:t>
            </a:r>
          </a:p>
          <a:p>
            <a:r>
              <a:rPr lang="en-US" dirty="0"/>
              <a:t>5 - The truth is that not everyone is capable of absolutely everything. Some believe that having a growth mindset means that the achievement of anything is possible. This is inaccurate. Individuals with a growth mindset recognize that their innate ability and limitations play a part as well. But they also understand that their capacity for achievement does not start and stop with their genetic makeup.</a:t>
            </a:r>
          </a:p>
          <a:p>
            <a:endParaRPr lang="en-US" dirty="0"/>
          </a:p>
        </p:txBody>
      </p:sp>
    </p:spTree>
    <p:extLst>
      <p:ext uri="{BB962C8B-B14F-4D97-AF65-F5344CB8AC3E}">
        <p14:creationId xmlns:p14="http://schemas.microsoft.com/office/powerpoint/2010/main" val="5421270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 When Professor Carol Dweck analyzed students' mindsets, she did not identify a purely binary result. Though most students in the classroom lean strongly toward one side or the other, most were found to have mindsets somewhere in the middle. They might believe, for example, that their ability to improve at math comes down to teaching strategies and their own attention and commitment to the learning process. But they might also believe that their reading and writing abilities are inherent. The same observations can be made in the workplace.</a:t>
            </a:r>
          </a:p>
          <a:p>
            <a:r>
              <a:rPr lang="en-US" dirty="0"/>
              <a:t>2 - Dweck has noticed, as growth mindsets are embraced by the leader and educator alike, that many seem to believe that it all comes down to effort. Dweck notes that some teachers seem to believe that they can improve a student’s achievement by telling them to try harder. She calls this a ‘false growth mindset.’ Effort is important. But more crucial is a student’s attitude toward learning a new thing and their perspective on failure as a part of the learning process.</a:t>
            </a:r>
          </a:p>
          <a:p>
            <a:r>
              <a:rPr lang="en-US" dirty="0"/>
              <a:t>3 - Each individual has limitations that a growth mindset intervention might help combat but cannot overcome entirely.  The 5’2” 22-year old is unlikely to become a player in the NBA.</a:t>
            </a:r>
          </a:p>
          <a:p>
            <a:r>
              <a:rPr lang="en-US" dirty="0"/>
              <a:t>4 - Growth mindset students and employees are people who understand that positive improvement is possible.</a:t>
            </a:r>
          </a:p>
          <a:p>
            <a:r>
              <a:rPr lang="en-US" dirty="0"/>
              <a:t>They believe that to achieve their goals, they must:</a:t>
            </a:r>
          </a:p>
          <a:p>
            <a:endParaRPr lang="en-US" dirty="0"/>
          </a:p>
          <a:p>
            <a:r>
              <a:rPr lang="en-US" dirty="0"/>
              <a:t>View failure as a part of learning</a:t>
            </a:r>
          </a:p>
          <a:p>
            <a:r>
              <a:rPr lang="en-US" dirty="0"/>
              <a:t>Put in the time</a:t>
            </a:r>
          </a:p>
          <a:p>
            <a:r>
              <a:rPr lang="en-US" dirty="0"/>
              <a:t>Embrace the challenge</a:t>
            </a:r>
          </a:p>
          <a:p>
            <a:r>
              <a:rPr lang="en-US" dirty="0"/>
              <a:t>Develop new strategies to overcome each challenge</a:t>
            </a:r>
          </a:p>
          <a:p>
            <a:r>
              <a:rPr lang="en-US" dirty="0"/>
              <a:t>Working toward a goal without these views is unlikely to elicit positive results. Cultivating a growth mindset won’t do much without putting in the necessary time and practice to develop a new skill.</a:t>
            </a:r>
          </a:p>
        </p:txBody>
      </p:sp>
    </p:spTree>
    <p:extLst>
      <p:ext uri="{BB962C8B-B14F-4D97-AF65-F5344CB8AC3E}">
        <p14:creationId xmlns:p14="http://schemas.microsoft.com/office/powerpoint/2010/main" val="374105261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tags" Target="../tags/tag7.xml"/><Relationship Id="rId4" Type="http://schemas.openxmlformats.org/officeDocument/2006/relationships/image" Target="../media/image3.emf"/></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8.xml"/><Relationship Id="rId4" Type="http://schemas.openxmlformats.org/officeDocument/2006/relationships/image" Target="../media/image3.emf"/></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White">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943433194"/>
      </p:ext>
    </p:extLst>
  </p:cSld>
  <p:clrMapOvr>
    <a:masterClrMapping/>
  </p:clrMapOvr>
  <p:transition spd="med">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Green">
    <p:bg>
      <p:bgPr>
        <a:solidFill>
          <a:srgbClr val="69BE28"/>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50801589"/>
      </p:ext>
    </p:extLst>
  </p:cSld>
  <p:clrMapOvr>
    <a:masterClrMapping/>
  </p:clrMapOvr>
  <p:transition spd="med">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urple">
    <p:bg>
      <p:bgPr>
        <a:solidFill>
          <a:srgbClr val="3B0083"/>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35164664"/>
      </p:ext>
    </p:extLst>
  </p:cSld>
  <p:clrMapOvr>
    <a:masterClrMapping/>
  </p:clrMapOvr>
  <p:transition spd="med">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nk">
    <p:bg>
      <p:bgPr>
        <a:solidFill>
          <a:srgbClr val="EA5084"/>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49616315"/>
      </p:ext>
    </p:extLst>
  </p:cSld>
  <p:clrMapOvr>
    <a:masterClrMapping/>
  </p:clrMapOvr>
  <p:transition spd="med">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ed">
    <p:bg>
      <p:bgPr>
        <a:solidFill>
          <a:srgbClr val="A71930"/>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18882887"/>
      </p:ext>
    </p:extLst>
  </p:cSld>
  <p:clrMapOvr>
    <a:masterClrMapping/>
  </p:clrMapOvr>
  <p:transition spd="med">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hangable Cover VES">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37E60BB-C697-A145-B7E4-2FFF280CE3F3}"/>
              </a:ext>
            </a:extLst>
          </p:cNvPr>
          <p:cNvPicPr>
            <a:picLocks noChangeAspect="1"/>
          </p:cNvPicPr>
          <p:nvPr userDrawn="1"/>
        </p:nvPicPr>
        <p:blipFill>
          <a:blip r:embed="rId3"/>
          <a:srcRect/>
          <a:stretch/>
        </p:blipFill>
        <p:spPr>
          <a:xfrm>
            <a:off x="10884" y="0"/>
            <a:ext cx="9135880" cy="5143500"/>
          </a:xfrm>
          <a:prstGeom prst="rect">
            <a:avLst/>
          </a:prstGeom>
        </p:spPr>
      </p:pic>
      <p:pic>
        <p:nvPicPr>
          <p:cNvPr id="5" name="Picture 4">
            <a:extLst>
              <a:ext uri="{FF2B5EF4-FFF2-40B4-BE49-F238E27FC236}">
                <a16:creationId xmlns:a16="http://schemas.microsoft.com/office/drawing/2014/main" id="{2A6A89A9-D079-1A43-9C82-6924A1FF8B49}"/>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6888255" y="4267200"/>
            <a:ext cx="1669723" cy="727570"/>
          </a:xfrm>
          <a:prstGeom prst="rect">
            <a:avLst/>
          </a:prstGeom>
        </p:spPr>
      </p:pic>
      <p:sp>
        <p:nvSpPr>
          <p:cNvPr id="7" name="Picture Placeholder 26">
            <a:extLst>
              <a:ext uri="{FF2B5EF4-FFF2-40B4-BE49-F238E27FC236}">
                <a16:creationId xmlns:a16="http://schemas.microsoft.com/office/drawing/2014/main" id="{24FB9B7A-1C09-7345-82B6-7BFCEF0ADF6B}"/>
              </a:ext>
            </a:extLst>
          </p:cNvPr>
          <p:cNvSpPr>
            <a:spLocks noGrp="1"/>
          </p:cNvSpPr>
          <p:nvPr>
            <p:ph type="pic" sz="quarter" idx="10"/>
          </p:nvPr>
        </p:nvSpPr>
        <p:spPr>
          <a:xfrm>
            <a:off x="0" y="449"/>
            <a:ext cx="7486344" cy="5143051"/>
          </a:xfrm>
          <a:custGeom>
            <a:avLst/>
            <a:gdLst>
              <a:gd name="connsiteX0" fmla="*/ 0 w 7474877"/>
              <a:gd name="connsiteY0" fmla="*/ 0 h 5143051"/>
              <a:gd name="connsiteX1" fmla="*/ 4616042 w 7474877"/>
              <a:gd name="connsiteY1" fmla="*/ 0 h 5143051"/>
              <a:gd name="connsiteX2" fmla="*/ 7474877 w 7474877"/>
              <a:gd name="connsiteY2" fmla="*/ 2136794 h 5143051"/>
              <a:gd name="connsiteX3" fmla="*/ 4337263 w 7474877"/>
              <a:gd name="connsiteY3" fmla="*/ 5143051 h 5143051"/>
              <a:gd name="connsiteX4" fmla="*/ 0 w 7474877"/>
              <a:gd name="connsiteY4" fmla="*/ 5143051 h 51430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74877" h="5143051">
                <a:moveTo>
                  <a:pt x="0" y="0"/>
                </a:moveTo>
                <a:lnTo>
                  <a:pt x="4616042" y="0"/>
                </a:lnTo>
                <a:cubicBezTo>
                  <a:pt x="5620996" y="501268"/>
                  <a:pt x="6670464" y="1276322"/>
                  <a:pt x="7474877" y="2136794"/>
                </a:cubicBezTo>
                <a:cubicBezTo>
                  <a:pt x="6672712" y="3499882"/>
                  <a:pt x="5451930" y="4638187"/>
                  <a:pt x="4337263" y="5143051"/>
                </a:cubicBezTo>
                <a:lnTo>
                  <a:pt x="0" y="5143051"/>
                </a:lnTo>
                <a:close/>
              </a:path>
            </a:pathLst>
          </a:custGeom>
          <a:solidFill>
            <a:schemeClr val="bg1">
              <a:lumMod val="95000"/>
            </a:schemeClr>
          </a:solidFill>
        </p:spPr>
        <p:txBody>
          <a:bodyPr wrap="square">
            <a:noAutofit/>
          </a:bodyPr>
          <a:lstStyle>
            <a:lvl1pPr marL="0" indent="0">
              <a:buNone/>
              <a:defRPr/>
            </a:lvl1pPr>
          </a:lstStyle>
          <a:p>
            <a:endParaRPr lang="en-US" dirty="0"/>
          </a:p>
        </p:txBody>
      </p:sp>
    </p:spTree>
    <p:custDataLst>
      <p:tags r:id="rId1"/>
    </p:custDataLst>
    <p:extLst>
      <p:ext uri="{BB962C8B-B14F-4D97-AF65-F5344CB8AC3E}">
        <p14:creationId xmlns:p14="http://schemas.microsoft.com/office/powerpoint/2010/main" val="371773787"/>
      </p:ext>
    </p:extLst>
  </p:cSld>
  <p:clrMapOvr>
    <a:masterClrMapping/>
  </p:clrMapOvr>
  <p:transition spd="med">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Changable Cover VHR">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37E60BB-C697-A145-B7E4-2FFF280CE3F3}"/>
              </a:ext>
            </a:extLst>
          </p:cNvPr>
          <p:cNvPicPr>
            <a:picLocks noChangeAspect="1"/>
          </p:cNvPicPr>
          <p:nvPr userDrawn="1"/>
        </p:nvPicPr>
        <p:blipFill>
          <a:blip r:embed="rId2"/>
          <a:srcRect/>
          <a:stretch/>
        </p:blipFill>
        <p:spPr>
          <a:xfrm>
            <a:off x="10884" y="0"/>
            <a:ext cx="9135880" cy="5143500"/>
          </a:xfrm>
          <a:prstGeom prst="rect">
            <a:avLst/>
          </a:prstGeom>
        </p:spPr>
      </p:pic>
      <p:sp>
        <p:nvSpPr>
          <p:cNvPr id="27" name="Picture Placeholder 26">
            <a:extLst>
              <a:ext uri="{FF2B5EF4-FFF2-40B4-BE49-F238E27FC236}">
                <a16:creationId xmlns:a16="http://schemas.microsoft.com/office/drawing/2014/main" id="{16F9D012-ECBD-F542-82F8-E67F374BB829}"/>
              </a:ext>
            </a:extLst>
          </p:cNvPr>
          <p:cNvSpPr>
            <a:spLocks noGrp="1"/>
          </p:cNvSpPr>
          <p:nvPr>
            <p:ph type="pic" sz="quarter" idx="10"/>
          </p:nvPr>
        </p:nvSpPr>
        <p:spPr>
          <a:xfrm>
            <a:off x="0" y="449"/>
            <a:ext cx="7486344" cy="5143051"/>
          </a:xfrm>
          <a:custGeom>
            <a:avLst/>
            <a:gdLst>
              <a:gd name="connsiteX0" fmla="*/ 0 w 7474877"/>
              <a:gd name="connsiteY0" fmla="*/ 0 h 5143051"/>
              <a:gd name="connsiteX1" fmla="*/ 4616042 w 7474877"/>
              <a:gd name="connsiteY1" fmla="*/ 0 h 5143051"/>
              <a:gd name="connsiteX2" fmla="*/ 7474877 w 7474877"/>
              <a:gd name="connsiteY2" fmla="*/ 2136794 h 5143051"/>
              <a:gd name="connsiteX3" fmla="*/ 4337263 w 7474877"/>
              <a:gd name="connsiteY3" fmla="*/ 5143051 h 5143051"/>
              <a:gd name="connsiteX4" fmla="*/ 0 w 7474877"/>
              <a:gd name="connsiteY4" fmla="*/ 5143051 h 51430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74877" h="5143051">
                <a:moveTo>
                  <a:pt x="0" y="0"/>
                </a:moveTo>
                <a:lnTo>
                  <a:pt x="4616042" y="0"/>
                </a:lnTo>
                <a:cubicBezTo>
                  <a:pt x="5620996" y="501268"/>
                  <a:pt x="6670464" y="1276322"/>
                  <a:pt x="7474877" y="2136794"/>
                </a:cubicBezTo>
                <a:cubicBezTo>
                  <a:pt x="6672712" y="3499882"/>
                  <a:pt x="5451930" y="4638187"/>
                  <a:pt x="4337263" y="5143051"/>
                </a:cubicBezTo>
                <a:lnTo>
                  <a:pt x="0" y="5143051"/>
                </a:lnTo>
                <a:close/>
              </a:path>
            </a:pathLst>
          </a:custGeom>
          <a:solidFill>
            <a:schemeClr val="bg1">
              <a:lumMod val="95000"/>
            </a:schemeClr>
          </a:solidFill>
        </p:spPr>
        <p:txBody>
          <a:bodyPr wrap="square">
            <a:noAutofit/>
          </a:bodyPr>
          <a:lstStyle>
            <a:lvl1pPr marL="0" indent="0">
              <a:buNone/>
              <a:defRPr/>
            </a:lvl1pPr>
          </a:lstStyle>
          <a:p>
            <a:endParaRPr lang="en-US" dirty="0"/>
          </a:p>
        </p:txBody>
      </p:sp>
      <p:pic>
        <p:nvPicPr>
          <p:cNvPr id="6" name="Picture 5">
            <a:extLst>
              <a:ext uri="{FF2B5EF4-FFF2-40B4-BE49-F238E27FC236}">
                <a16:creationId xmlns:a16="http://schemas.microsoft.com/office/drawing/2014/main" id="{47B71C13-F517-B448-AB32-B23FBB8A2BEF}"/>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t="23594" b="27614"/>
          <a:stretch/>
        </p:blipFill>
        <p:spPr>
          <a:xfrm>
            <a:off x="6755580" y="4493342"/>
            <a:ext cx="1859181" cy="453567"/>
          </a:xfrm>
          <a:prstGeom prst="rect">
            <a:avLst/>
          </a:prstGeom>
        </p:spPr>
      </p:pic>
    </p:spTree>
    <p:extLst>
      <p:ext uri="{BB962C8B-B14F-4D97-AF65-F5344CB8AC3E}">
        <p14:creationId xmlns:p14="http://schemas.microsoft.com/office/powerpoint/2010/main" val="933491973"/>
      </p:ext>
    </p:extLst>
  </p:cSld>
  <p:clrMapOvr>
    <a:masterClrMapping/>
  </p:clrMapOvr>
  <p:transition spd="med">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lue Header VHR">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E8A5B1A-6E91-0B4A-9373-F42ACC9485A5}"/>
              </a:ext>
            </a:extLst>
          </p:cNvPr>
          <p:cNvPicPr>
            <a:picLocks noChangeAspect="1"/>
          </p:cNvPicPr>
          <p:nvPr userDrawn="1"/>
        </p:nvPicPr>
        <p:blipFill rotWithShape="1">
          <a:blip r:embed="rId2"/>
          <a:srcRect l="299" t="-1" b="388"/>
          <a:stretch/>
        </p:blipFill>
        <p:spPr>
          <a:xfrm>
            <a:off x="0" y="0"/>
            <a:ext cx="9144000" cy="5143500"/>
          </a:xfrm>
          <a:prstGeom prst="rect">
            <a:avLst/>
          </a:prstGeom>
        </p:spPr>
      </p:pic>
      <p:pic>
        <p:nvPicPr>
          <p:cNvPr id="4" name="Picture 3">
            <a:extLst>
              <a:ext uri="{FF2B5EF4-FFF2-40B4-BE49-F238E27FC236}">
                <a16:creationId xmlns:a16="http://schemas.microsoft.com/office/drawing/2014/main" id="{506E0B39-A1F3-3342-83F8-880124A92970}"/>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t="23594" b="27614"/>
          <a:stretch/>
        </p:blipFill>
        <p:spPr>
          <a:xfrm>
            <a:off x="6755580" y="4493342"/>
            <a:ext cx="1859181" cy="453567"/>
          </a:xfrm>
          <a:prstGeom prst="rect">
            <a:avLst/>
          </a:prstGeom>
        </p:spPr>
      </p:pic>
    </p:spTree>
    <p:extLst>
      <p:ext uri="{BB962C8B-B14F-4D97-AF65-F5344CB8AC3E}">
        <p14:creationId xmlns:p14="http://schemas.microsoft.com/office/powerpoint/2010/main" val="409170287"/>
      </p:ext>
    </p:extLst>
  </p:cSld>
  <p:clrMapOvr>
    <a:masterClrMapping/>
  </p:clrMapOvr>
  <p:transition spd="med">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Orange Header VES">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2571123-608A-EE4C-A3B1-6AB0B564D130}"/>
              </a:ext>
            </a:extLst>
          </p:cNvPr>
          <p:cNvPicPr>
            <a:picLocks noChangeAspect="1"/>
          </p:cNvPicPr>
          <p:nvPr userDrawn="1"/>
        </p:nvPicPr>
        <p:blipFill rotWithShape="1">
          <a:blip r:embed="rId2"/>
          <a:srcRect l="200" b="289"/>
          <a:stretch/>
        </p:blipFill>
        <p:spPr>
          <a:xfrm>
            <a:off x="0" y="0"/>
            <a:ext cx="9144000" cy="5143500"/>
          </a:xfrm>
          <a:prstGeom prst="rect">
            <a:avLst/>
          </a:prstGeom>
        </p:spPr>
      </p:pic>
      <p:pic>
        <p:nvPicPr>
          <p:cNvPr id="5" name="Picture 4">
            <a:extLst>
              <a:ext uri="{FF2B5EF4-FFF2-40B4-BE49-F238E27FC236}">
                <a16:creationId xmlns:a16="http://schemas.microsoft.com/office/drawing/2014/main" id="{CCD079F3-0570-1F4F-930E-19950FB8EDD9}"/>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6888255" y="4267200"/>
            <a:ext cx="1669723" cy="727570"/>
          </a:xfrm>
          <a:prstGeom prst="rect">
            <a:avLst/>
          </a:prstGeom>
        </p:spPr>
      </p:pic>
    </p:spTree>
    <p:extLst>
      <p:ext uri="{BB962C8B-B14F-4D97-AF65-F5344CB8AC3E}">
        <p14:creationId xmlns:p14="http://schemas.microsoft.com/office/powerpoint/2010/main" val="1203778603"/>
      </p:ext>
    </p:extLst>
  </p:cSld>
  <p:clrMapOvr>
    <a:masterClrMapping/>
  </p:clrMapOvr>
  <p:transition spd="med">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Orange Header VHR">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6911244-8C5F-47DC-8043-43F6E17A1191}"/>
              </a:ext>
            </a:extLst>
          </p:cNvPr>
          <p:cNvPicPr>
            <a:picLocks noChangeAspect="1"/>
          </p:cNvPicPr>
          <p:nvPr userDrawn="1"/>
        </p:nvPicPr>
        <p:blipFill rotWithShape="1">
          <a:blip r:embed="rId2"/>
          <a:srcRect l="200" b="289"/>
          <a:stretch/>
        </p:blipFill>
        <p:spPr>
          <a:xfrm>
            <a:off x="0" y="0"/>
            <a:ext cx="9144000" cy="5143500"/>
          </a:xfrm>
          <a:prstGeom prst="rect">
            <a:avLst/>
          </a:prstGeom>
        </p:spPr>
      </p:pic>
      <p:pic>
        <p:nvPicPr>
          <p:cNvPr id="4" name="Picture 3">
            <a:extLst>
              <a:ext uri="{FF2B5EF4-FFF2-40B4-BE49-F238E27FC236}">
                <a16:creationId xmlns:a16="http://schemas.microsoft.com/office/drawing/2014/main" id="{506E0B39-A1F3-3342-83F8-880124A92970}"/>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t="23594" b="27614"/>
          <a:stretch/>
        </p:blipFill>
        <p:spPr>
          <a:xfrm>
            <a:off x="6755580" y="4493342"/>
            <a:ext cx="1859181" cy="453567"/>
          </a:xfrm>
          <a:prstGeom prst="rect">
            <a:avLst/>
          </a:prstGeom>
        </p:spPr>
      </p:pic>
    </p:spTree>
    <p:extLst>
      <p:ext uri="{BB962C8B-B14F-4D97-AF65-F5344CB8AC3E}">
        <p14:creationId xmlns:p14="http://schemas.microsoft.com/office/powerpoint/2010/main" val="800366831"/>
      </p:ext>
    </p:extLst>
  </p:cSld>
  <p:clrMapOvr>
    <a:masterClrMapping/>
  </p:clrMapOvr>
  <p:transition spd="med">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White Heading Only">
    <p:spTree>
      <p:nvGrpSpPr>
        <p:cNvPr id="1" name=""/>
        <p:cNvGrpSpPr/>
        <p:nvPr/>
      </p:nvGrpSpPr>
      <p:grpSpPr>
        <a:xfrm>
          <a:off x="0" y="0"/>
          <a:ext cx="0" cy="0"/>
          <a:chOff x="0" y="0"/>
          <a:chExt cx="0" cy="0"/>
        </a:xfrm>
      </p:grpSpPr>
      <p:sp>
        <p:nvSpPr>
          <p:cNvPr id="7" name="Text Placeholder 15">
            <a:extLst>
              <a:ext uri="{FF2B5EF4-FFF2-40B4-BE49-F238E27FC236}">
                <a16:creationId xmlns:a16="http://schemas.microsoft.com/office/drawing/2014/main" id="{DA4A894D-BA62-C649-BF75-7D28D8D551F9}"/>
              </a:ext>
            </a:extLst>
          </p:cNvPr>
          <p:cNvSpPr>
            <a:spLocks noGrp="1"/>
          </p:cNvSpPr>
          <p:nvPr>
            <p:ph type="body" sz="quarter" idx="12" hasCustomPrompt="1"/>
          </p:nvPr>
        </p:nvSpPr>
        <p:spPr>
          <a:xfrm>
            <a:off x="376816" y="656575"/>
            <a:ext cx="6636380" cy="297154"/>
          </a:xfrm>
          <a:prstGeom prst="rect">
            <a:avLst/>
          </a:prstGeom>
        </p:spPr>
        <p:txBody>
          <a:bodyPr vert="horz"/>
          <a:lstStyle>
            <a:lvl1pPr marL="0" indent="0">
              <a:buFontTx/>
              <a:buNone/>
              <a:defRPr sz="1700" b="0" i="0">
                <a:solidFill>
                  <a:schemeClr val="tx2"/>
                </a:solidFill>
                <a:latin typeface="+mn-lt"/>
                <a:cs typeface="Arial" panose="020B0604020202020204" pitchFamily="34" charset="0"/>
              </a:defRPr>
            </a:lvl1pPr>
          </a:lstStyle>
          <a:p>
            <a:pPr lvl="0"/>
            <a:r>
              <a:rPr lang="en-US" dirty="0"/>
              <a:t>Subhead</a:t>
            </a:r>
          </a:p>
        </p:txBody>
      </p:sp>
      <p:sp>
        <p:nvSpPr>
          <p:cNvPr id="8" name="Title 1">
            <a:extLst>
              <a:ext uri="{FF2B5EF4-FFF2-40B4-BE49-F238E27FC236}">
                <a16:creationId xmlns:a16="http://schemas.microsoft.com/office/drawing/2014/main" id="{FA5F2FA4-C382-FC4A-B014-C058CF75D0A4}"/>
              </a:ext>
            </a:extLst>
          </p:cNvPr>
          <p:cNvSpPr>
            <a:spLocks noGrp="1"/>
          </p:cNvSpPr>
          <p:nvPr>
            <p:ph type="title"/>
          </p:nvPr>
        </p:nvSpPr>
        <p:spPr>
          <a:xfrm>
            <a:off x="376814" y="287522"/>
            <a:ext cx="6636382" cy="369054"/>
          </a:xfrm>
          <a:prstGeom prst="rect">
            <a:avLst/>
          </a:prstGeom>
        </p:spPr>
        <p:txBody>
          <a:bodyPr/>
          <a:lstStyle>
            <a:lvl1pPr>
              <a:defRPr sz="2400" b="1" i="0">
                <a:solidFill>
                  <a:schemeClr val="accent1"/>
                </a:solidFill>
                <a:latin typeface="+mj-lt"/>
                <a:cs typeface="Arial" panose="020B0604020202020204" pitchFamily="34" charset="0"/>
              </a:defRPr>
            </a:lvl1pPr>
          </a:lstStyle>
          <a:p>
            <a:r>
              <a:rPr lang="en-US" dirty="0"/>
              <a:t>Click to edit Master title style</a:t>
            </a:r>
          </a:p>
        </p:txBody>
      </p:sp>
      <p:pic>
        <p:nvPicPr>
          <p:cNvPr id="4" name="Picture 3">
            <a:extLst>
              <a:ext uri="{FF2B5EF4-FFF2-40B4-BE49-F238E27FC236}">
                <a16:creationId xmlns:a16="http://schemas.microsoft.com/office/drawing/2014/main" id="{9CC8148F-09F3-40AF-A2F5-A1E3A781DDB8}"/>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835409" y="0"/>
            <a:ext cx="1308591" cy="897681"/>
          </a:xfrm>
          <a:prstGeom prst="rect">
            <a:avLst/>
          </a:prstGeom>
        </p:spPr>
      </p:pic>
    </p:spTree>
    <p:extLst>
      <p:ext uri="{BB962C8B-B14F-4D97-AF65-F5344CB8AC3E}">
        <p14:creationId xmlns:p14="http://schemas.microsoft.com/office/powerpoint/2010/main" val="4280817850"/>
      </p:ext>
    </p:extLst>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White">
    <p:spTree>
      <p:nvGrpSpPr>
        <p:cNvPr id="1" name=""/>
        <p:cNvGrpSpPr/>
        <p:nvPr/>
      </p:nvGrpSpPr>
      <p:grpSpPr>
        <a:xfrm>
          <a:off x="0" y="0"/>
          <a:ext cx="0" cy="0"/>
          <a:chOff x="0" y="0"/>
          <a:chExt cx="0" cy="0"/>
        </a:xfrm>
      </p:grpSpPr>
      <p:pic>
        <p:nvPicPr>
          <p:cNvPr id="2" name="Picture 1" descr="Abstract gray gradient hexagon on white background with soft light blur">
            <a:extLst>
              <a:ext uri="{FF2B5EF4-FFF2-40B4-BE49-F238E27FC236}">
                <a16:creationId xmlns:a16="http://schemas.microsoft.com/office/drawing/2014/main" id="{E5DD35ED-B122-43CC-BFD3-69CAA6A0F5EF}"/>
              </a:ext>
            </a:extLst>
          </p:cNvPr>
          <p:cNvPicPr>
            <a:picLocks noChangeAspect="1"/>
          </p:cNvPicPr>
          <p:nvPr userDrawn="1"/>
        </p:nvPicPr>
        <p:blipFill rotWithShape="1">
          <a:blip r:embed="rId3">
            <a:alphaModFix/>
          </a:blip>
          <a:srcRect t="829" b="42922"/>
          <a:stretch/>
        </p:blipFill>
        <p:spPr>
          <a:xfrm>
            <a:off x="0" y="0"/>
            <a:ext cx="9144000" cy="5143500"/>
          </a:xfrm>
          <a:prstGeom prst="rect">
            <a:avLst/>
          </a:prstGeom>
        </p:spPr>
      </p:pic>
      <p:sp>
        <p:nvSpPr>
          <p:cNvPr id="3" name="Rectangle 2">
            <a:extLst>
              <a:ext uri="{FF2B5EF4-FFF2-40B4-BE49-F238E27FC236}">
                <a16:creationId xmlns:a16="http://schemas.microsoft.com/office/drawing/2014/main" id="{AE287815-F89C-401F-98E5-575D65AE6097}"/>
              </a:ext>
            </a:extLst>
          </p:cNvPr>
          <p:cNvSpPr/>
          <p:nvPr userDrawn="1"/>
        </p:nvSpPr>
        <p:spPr>
          <a:xfrm>
            <a:off x="-1" y="0"/>
            <a:ext cx="9143999" cy="5143500"/>
          </a:xfrm>
          <a:prstGeom prst="rect">
            <a:avLst/>
          </a:prstGeom>
          <a:solidFill>
            <a:schemeClr val="accent1">
              <a:alpha val="7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1109798060"/>
      </p:ext>
    </p:extLst>
  </p:cSld>
  <p:clrMapOvr>
    <a:masterClrMapping/>
  </p:clrMapOvr>
  <p:transition spd="med">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White 1 Column">
    <p:spTree>
      <p:nvGrpSpPr>
        <p:cNvPr id="1" name=""/>
        <p:cNvGrpSpPr/>
        <p:nvPr/>
      </p:nvGrpSpPr>
      <p:grpSpPr>
        <a:xfrm>
          <a:off x="0" y="0"/>
          <a:ext cx="0" cy="0"/>
          <a:chOff x="0" y="0"/>
          <a:chExt cx="0" cy="0"/>
        </a:xfrm>
      </p:grpSpPr>
      <p:sp>
        <p:nvSpPr>
          <p:cNvPr id="6" name="Text Placeholder 15">
            <a:extLst>
              <a:ext uri="{FF2B5EF4-FFF2-40B4-BE49-F238E27FC236}">
                <a16:creationId xmlns:a16="http://schemas.microsoft.com/office/drawing/2014/main" id="{43041FE2-2586-D14D-A013-CC89DC172F99}"/>
              </a:ext>
            </a:extLst>
          </p:cNvPr>
          <p:cNvSpPr>
            <a:spLocks noGrp="1"/>
          </p:cNvSpPr>
          <p:nvPr>
            <p:ph type="body" sz="quarter" idx="12" hasCustomPrompt="1"/>
          </p:nvPr>
        </p:nvSpPr>
        <p:spPr>
          <a:xfrm>
            <a:off x="376816" y="656575"/>
            <a:ext cx="6636380" cy="297154"/>
          </a:xfrm>
          <a:prstGeom prst="rect">
            <a:avLst/>
          </a:prstGeom>
        </p:spPr>
        <p:txBody>
          <a:bodyPr vert="horz"/>
          <a:lstStyle>
            <a:lvl1pPr marL="0" indent="0">
              <a:buFontTx/>
              <a:buNone/>
              <a:defRPr sz="1700" b="0" i="0">
                <a:solidFill>
                  <a:schemeClr val="tx2"/>
                </a:solidFill>
                <a:latin typeface="+mn-lt"/>
                <a:cs typeface="Arial" panose="020B0604020202020204" pitchFamily="34" charset="0"/>
              </a:defRPr>
            </a:lvl1pPr>
          </a:lstStyle>
          <a:p>
            <a:pPr lvl="0"/>
            <a:r>
              <a:rPr lang="en-US" dirty="0"/>
              <a:t>Subhead</a:t>
            </a:r>
          </a:p>
        </p:txBody>
      </p:sp>
      <p:sp>
        <p:nvSpPr>
          <p:cNvPr id="7" name="Title 1">
            <a:extLst>
              <a:ext uri="{FF2B5EF4-FFF2-40B4-BE49-F238E27FC236}">
                <a16:creationId xmlns:a16="http://schemas.microsoft.com/office/drawing/2014/main" id="{B9C583FA-0759-1445-A21B-1B4A608A6AC9}"/>
              </a:ext>
            </a:extLst>
          </p:cNvPr>
          <p:cNvSpPr>
            <a:spLocks noGrp="1"/>
          </p:cNvSpPr>
          <p:nvPr>
            <p:ph type="title"/>
          </p:nvPr>
        </p:nvSpPr>
        <p:spPr>
          <a:xfrm>
            <a:off x="376814" y="287522"/>
            <a:ext cx="6636382" cy="369054"/>
          </a:xfrm>
          <a:prstGeom prst="rect">
            <a:avLst/>
          </a:prstGeom>
        </p:spPr>
        <p:txBody>
          <a:bodyPr/>
          <a:lstStyle>
            <a:lvl1pPr>
              <a:defRPr sz="2400" b="1" i="0">
                <a:solidFill>
                  <a:schemeClr val="accent1"/>
                </a:solidFill>
                <a:latin typeface="+mj-lt"/>
                <a:cs typeface="Arial" panose="020B0604020202020204" pitchFamily="34" charset="0"/>
              </a:defRPr>
            </a:lvl1pPr>
          </a:lstStyle>
          <a:p>
            <a:r>
              <a:rPr lang="en-US" dirty="0"/>
              <a:t>Click to edit Master title style</a:t>
            </a:r>
          </a:p>
        </p:txBody>
      </p:sp>
      <p:sp>
        <p:nvSpPr>
          <p:cNvPr id="10" name="Text Placeholder 11">
            <a:extLst>
              <a:ext uri="{FF2B5EF4-FFF2-40B4-BE49-F238E27FC236}">
                <a16:creationId xmlns:a16="http://schemas.microsoft.com/office/drawing/2014/main" id="{B3CC8F53-2F07-6849-B951-9CB2F68F9673}"/>
              </a:ext>
            </a:extLst>
          </p:cNvPr>
          <p:cNvSpPr>
            <a:spLocks noGrp="1"/>
          </p:cNvSpPr>
          <p:nvPr>
            <p:ph type="body" sz="quarter" idx="13"/>
          </p:nvPr>
        </p:nvSpPr>
        <p:spPr>
          <a:xfrm>
            <a:off x="376814" y="1551901"/>
            <a:ext cx="8378490" cy="3274097"/>
          </a:xfrm>
          <a:prstGeom prst="rect">
            <a:avLst/>
          </a:prstGeom>
        </p:spPr>
        <p:txBody>
          <a:bodyPr vert="horz"/>
          <a:lstStyle>
            <a:lvl1pPr marL="0" indent="0">
              <a:spcBef>
                <a:spcPts val="0"/>
              </a:spcBef>
              <a:spcAft>
                <a:spcPts val="1000"/>
              </a:spcAft>
              <a:buFontTx/>
              <a:buNone/>
              <a:defRPr sz="15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1"/>
              </a:buClr>
              <a:buSzPct val="90000"/>
              <a:buFont typeface="Zapf Dingbats"/>
              <a:buChar char="❯"/>
              <a:defRPr sz="15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1"/>
              </a:buClr>
              <a:buSzPct val="120000"/>
              <a:buFont typeface="System Font Regular"/>
              <a:buChar char="▸"/>
              <a:defRPr sz="15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5" name="Picture 4">
            <a:extLst>
              <a:ext uri="{FF2B5EF4-FFF2-40B4-BE49-F238E27FC236}">
                <a16:creationId xmlns:a16="http://schemas.microsoft.com/office/drawing/2014/main" id="{AD87BDE7-9548-42FC-A068-82D20841346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835409" y="0"/>
            <a:ext cx="1308591" cy="897681"/>
          </a:xfrm>
          <a:prstGeom prst="rect">
            <a:avLst/>
          </a:prstGeom>
        </p:spPr>
      </p:pic>
    </p:spTree>
    <p:extLst>
      <p:ext uri="{BB962C8B-B14F-4D97-AF65-F5344CB8AC3E}">
        <p14:creationId xmlns:p14="http://schemas.microsoft.com/office/powerpoint/2010/main" val="2906412991"/>
      </p:ext>
    </p:extLst>
  </p:cSld>
  <p:clrMapOvr>
    <a:masterClrMapping/>
  </p:clrMapOvr>
  <p:transition spd="med">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White 1 Column VES Logo">
    <p:spTree>
      <p:nvGrpSpPr>
        <p:cNvPr id="1" name=""/>
        <p:cNvGrpSpPr/>
        <p:nvPr/>
      </p:nvGrpSpPr>
      <p:grpSpPr>
        <a:xfrm>
          <a:off x="0" y="0"/>
          <a:ext cx="0" cy="0"/>
          <a:chOff x="0" y="0"/>
          <a:chExt cx="0" cy="0"/>
        </a:xfrm>
      </p:grpSpPr>
      <p:sp>
        <p:nvSpPr>
          <p:cNvPr id="6" name="Text Placeholder 11">
            <a:extLst>
              <a:ext uri="{FF2B5EF4-FFF2-40B4-BE49-F238E27FC236}">
                <a16:creationId xmlns:a16="http://schemas.microsoft.com/office/drawing/2014/main" id="{35BA28EC-8036-2A4E-A5E9-5A6E22CC6234}"/>
              </a:ext>
            </a:extLst>
          </p:cNvPr>
          <p:cNvSpPr>
            <a:spLocks noGrp="1"/>
          </p:cNvSpPr>
          <p:nvPr>
            <p:ph type="body" sz="quarter" idx="13"/>
          </p:nvPr>
        </p:nvSpPr>
        <p:spPr>
          <a:xfrm>
            <a:off x="376814" y="1551901"/>
            <a:ext cx="8378490" cy="3274097"/>
          </a:xfrm>
          <a:prstGeom prst="rect">
            <a:avLst/>
          </a:prstGeom>
        </p:spPr>
        <p:txBody>
          <a:bodyPr vert="horz"/>
          <a:lstStyle>
            <a:lvl1pPr marL="0" indent="0">
              <a:spcBef>
                <a:spcPts val="0"/>
              </a:spcBef>
              <a:spcAft>
                <a:spcPts val="1000"/>
              </a:spcAft>
              <a:buFontTx/>
              <a:buNone/>
              <a:defRPr sz="15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1"/>
              </a:buClr>
              <a:buSzPct val="90000"/>
              <a:buFont typeface="Zapf Dingbats"/>
              <a:buChar char="❯"/>
              <a:defRPr sz="15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1"/>
              </a:buClr>
              <a:buSzPct val="120000"/>
              <a:buFont typeface="System Font Regular"/>
              <a:buChar char="▸"/>
              <a:defRPr sz="15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15">
            <a:extLst>
              <a:ext uri="{FF2B5EF4-FFF2-40B4-BE49-F238E27FC236}">
                <a16:creationId xmlns:a16="http://schemas.microsoft.com/office/drawing/2014/main" id="{57D5A83B-6F7D-E742-AD65-B0C2E5477D22}"/>
              </a:ext>
            </a:extLst>
          </p:cNvPr>
          <p:cNvSpPr>
            <a:spLocks noGrp="1"/>
          </p:cNvSpPr>
          <p:nvPr>
            <p:ph type="body" sz="quarter" idx="12" hasCustomPrompt="1"/>
          </p:nvPr>
        </p:nvSpPr>
        <p:spPr>
          <a:xfrm>
            <a:off x="376816" y="656575"/>
            <a:ext cx="6636380" cy="287322"/>
          </a:xfrm>
          <a:prstGeom prst="rect">
            <a:avLst/>
          </a:prstGeom>
        </p:spPr>
        <p:txBody>
          <a:bodyPr vert="horz"/>
          <a:lstStyle>
            <a:lvl1pPr marL="0" indent="0">
              <a:buFontTx/>
              <a:buNone/>
              <a:defRPr sz="1700" b="0" i="0">
                <a:solidFill>
                  <a:schemeClr val="tx2"/>
                </a:solidFill>
                <a:latin typeface="+mn-lt"/>
                <a:cs typeface="Arial" panose="020B0604020202020204" pitchFamily="34" charset="0"/>
              </a:defRPr>
            </a:lvl1pPr>
          </a:lstStyle>
          <a:p>
            <a:pPr lvl="0"/>
            <a:r>
              <a:rPr lang="en-US" dirty="0"/>
              <a:t>Subhead</a:t>
            </a:r>
          </a:p>
        </p:txBody>
      </p:sp>
      <p:sp>
        <p:nvSpPr>
          <p:cNvPr id="10" name="Title 1">
            <a:extLst>
              <a:ext uri="{FF2B5EF4-FFF2-40B4-BE49-F238E27FC236}">
                <a16:creationId xmlns:a16="http://schemas.microsoft.com/office/drawing/2014/main" id="{9B809BC6-811C-244E-BA7E-9A83214BECEE}"/>
              </a:ext>
            </a:extLst>
          </p:cNvPr>
          <p:cNvSpPr>
            <a:spLocks noGrp="1"/>
          </p:cNvSpPr>
          <p:nvPr>
            <p:ph type="title"/>
          </p:nvPr>
        </p:nvSpPr>
        <p:spPr>
          <a:xfrm>
            <a:off x="376814" y="287522"/>
            <a:ext cx="6636382" cy="369054"/>
          </a:xfrm>
          <a:prstGeom prst="rect">
            <a:avLst/>
          </a:prstGeom>
        </p:spPr>
        <p:txBody>
          <a:bodyPr/>
          <a:lstStyle>
            <a:lvl1pPr>
              <a:defRPr sz="2400" b="1" i="0">
                <a:solidFill>
                  <a:schemeClr val="accent1"/>
                </a:solidFill>
                <a:latin typeface="+mj-lt"/>
                <a:cs typeface="Arial" panose="020B0604020202020204" pitchFamily="34" charset="0"/>
              </a:defRPr>
            </a:lvl1pPr>
          </a:lstStyle>
          <a:p>
            <a:r>
              <a:rPr lang="en-US" dirty="0"/>
              <a:t>Click to edit Master title style</a:t>
            </a:r>
          </a:p>
        </p:txBody>
      </p:sp>
      <p:pic>
        <p:nvPicPr>
          <p:cNvPr id="12" name="Picture 11">
            <a:extLst>
              <a:ext uri="{FF2B5EF4-FFF2-40B4-BE49-F238E27FC236}">
                <a16:creationId xmlns:a16="http://schemas.microsoft.com/office/drawing/2014/main" id="{058EFA1C-F807-4D43-B02C-008D0C4DD62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590503" y="183167"/>
            <a:ext cx="1362191" cy="593565"/>
          </a:xfrm>
          <a:prstGeom prst="rect">
            <a:avLst/>
          </a:prstGeom>
        </p:spPr>
      </p:pic>
    </p:spTree>
    <p:extLst>
      <p:ext uri="{BB962C8B-B14F-4D97-AF65-F5344CB8AC3E}">
        <p14:creationId xmlns:p14="http://schemas.microsoft.com/office/powerpoint/2010/main" val="53985405"/>
      </p:ext>
    </p:extLst>
  </p:cSld>
  <p:clrMapOvr>
    <a:masterClrMapping/>
  </p:clrMapOvr>
  <p:transition spd="med">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White 1 Column VHR Logo">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9B809BC6-811C-244E-BA7E-9A83214BECEE}"/>
              </a:ext>
            </a:extLst>
          </p:cNvPr>
          <p:cNvSpPr>
            <a:spLocks noGrp="1"/>
          </p:cNvSpPr>
          <p:nvPr>
            <p:ph type="title"/>
          </p:nvPr>
        </p:nvSpPr>
        <p:spPr>
          <a:xfrm>
            <a:off x="376814" y="287522"/>
            <a:ext cx="6636382" cy="369054"/>
          </a:xfrm>
          <a:prstGeom prst="rect">
            <a:avLst/>
          </a:prstGeom>
        </p:spPr>
        <p:txBody>
          <a:bodyPr/>
          <a:lstStyle>
            <a:lvl1pPr>
              <a:defRPr sz="2400" b="1" i="0">
                <a:solidFill>
                  <a:schemeClr val="accent1"/>
                </a:solidFill>
                <a:latin typeface="+mj-lt"/>
                <a:cs typeface="Arial" panose="020B0604020202020204" pitchFamily="34" charset="0"/>
              </a:defRPr>
            </a:lvl1pPr>
          </a:lstStyle>
          <a:p>
            <a:r>
              <a:rPr lang="en-US" dirty="0"/>
              <a:t>Click to edit Master title style</a:t>
            </a:r>
          </a:p>
        </p:txBody>
      </p:sp>
      <p:pic>
        <p:nvPicPr>
          <p:cNvPr id="7" name="Picture 6">
            <a:extLst>
              <a:ext uri="{FF2B5EF4-FFF2-40B4-BE49-F238E27FC236}">
                <a16:creationId xmlns:a16="http://schemas.microsoft.com/office/drawing/2014/main" id="{2C344BCE-B403-CA4A-9117-586BD87B6A39}"/>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23594" b="27614"/>
          <a:stretch/>
        </p:blipFill>
        <p:spPr>
          <a:xfrm>
            <a:off x="7295536" y="336684"/>
            <a:ext cx="1607997" cy="392288"/>
          </a:xfrm>
          <a:prstGeom prst="rect">
            <a:avLst/>
          </a:prstGeom>
        </p:spPr>
      </p:pic>
      <p:sp>
        <p:nvSpPr>
          <p:cNvPr id="8" name="Text Placeholder 11">
            <a:extLst>
              <a:ext uri="{FF2B5EF4-FFF2-40B4-BE49-F238E27FC236}">
                <a16:creationId xmlns:a16="http://schemas.microsoft.com/office/drawing/2014/main" id="{877859F6-77C1-7940-AD48-EE88C4CDC3A6}"/>
              </a:ext>
            </a:extLst>
          </p:cNvPr>
          <p:cNvSpPr>
            <a:spLocks noGrp="1"/>
          </p:cNvSpPr>
          <p:nvPr>
            <p:ph type="body" sz="quarter" idx="13"/>
          </p:nvPr>
        </p:nvSpPr>
        <p:spPr>
          <a:xfrm>
            <a:off x="376814" y="1551901"/>
            <a:ext cx="8378490" cy="3274097"/>
          </a:xfrm>
          <a:prstGeom prst="rect">
            <a:avLst/>
          </a:prstGeom>
        </p:spPr>
        <p:txBody>
          <a:bodyPr vert="horz"/>
          <a:lstStyle>
            <a:lvl1pPr marL="0" indent="0">
              <a:spcBef>
                <a:spcPts val="0"/>
              </a:spcBef>
              <a:spcAft>
                <a:spcPts val="1000"/>
              </a:spcAft>
              <a:buFontTx/>
              <a:buNone/>
              <a:defRPr sz="15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1"/>
              </a:buClr>
              <a:buSzPct val="90000"/>
              <a:buFont typeface="Zapf Dingbats"/>
              <a:buChar char="❯"/>
              <a:defRPr sz="15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1"/>
              </a:buClr>
              <a:buSzPct val="120000"/>
              <a:buFont typeface="System Font Regular"/>
              <a:buChar char="▸"/>
              <a:defRPr sz="15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15">
            <a:extLst>
              <a:ext uri="{FF2B5EF4-FFF2-40B4-BE49-F238E27FC236}">
                <a16:creationId xmlns:a16="http://schemas.microsoft.com/office/drawing/2014/main" id="{07694A3C-1841-3145-BEBB-8CCCA39FB210}"/>
              </a:ext>
            </a:extLst>
          </p:cNvPr>
          <p:cNvSpPr>
            <a:spLocks noGrp="1"/>
          </p:cNvSpPr>
          <p:nvPr>
            <p:ph type="body" sz="quarter" idx="12" hasCustomPrompt="1"/>
          </p:nvPr>
        </p:nvSpPr>
        <p:spPr>
          <a:xfrm>
            <a:off x="376816" y="656575"/>
            <a:ext cx="6636380" cy="287322"/>
          </a:xfrm>
          <a:prstGeom prst="rect">
            <a:avLst/>
          </a:prstGeom>
        </p:spPr>
        <p:txBody>
          <a:bodyPr vert="horz"/>
          <a:lstStyle>
            <a:lvl1pPr marL="0" indent="0">
              <a:buFontTx/>
              <a:buNone/>
              <a:defRPr sz="1700" b="0" i="0">
                <a:solidFill>
                  <a:schemeClr val="tx2"/>
                </a:solidFill>
                <a:latin typeface="+mn-lt"/>
                <a:cs typeface="Arial" panose="020B0604020202020204" pitchFamily="34" charset="0"/>
              </a:defRPr>
            </a:lvl1pPr>
          </a:lstStyle>
          <a:p>
            <a:pPr lvl="0"/>
            <a:r>
              <a:rPr lang="en-US" dirty="0"/>
              <a:t>Subhead</a:t>
            </a:r>
          </a:p>
        </p:txBody>
      </p:sp>
    </p:spTree>
    <p:extLst>
      <p:ext uri="{BB962C8B-B14F-4D97-AF65-F5344CB8AC3E}">
        <p14:creationId xmlns:p14="http://schemas.microsoft.com/office/powerpoint/2010/main" val="1368632632"/>
      </p:ext>
    </p:extLst>
  </p:cSld>
  <p:clrMapOvr>
    <a:masterClrMapping/>
  </p:clrMapOvr>
  <p:transition spd="med">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White 1 Column Accent">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9B809BC6-811C-244E-BA7E-9A83214BECEE}"/>
              </a:ext>
            </a:extLst>
          </p:cNvPr>
          <p:cNvSpPr>
            <a:spLocks noGrp="1"/>
          </p:cNvSpPr>
          <p:nvPr>
            <p:ph type="title"/>
          </p:nvPr>
        </p:nvSpPr>
        <p:spPr>
          <a:xfrm>
            <a:off x="376814" y="287522"/>
            <a:ext cx="6636382" cy="369054"/>
          </a:xfrm>
          <a:prstGeom prst="rect">
            <a:avLst/>
          </a:prstGeom>
        </p:spPr>
        <p:txBody>
          <a:bodyPr/>
          <a:lstStyle>
            <a:lvl1pPr>
              <a:defRPr sz="2400" b="1" i="0">
                <a:solidFill>
                  <a:schemeClr val="accent1"/>
                </a:solidFill>
                <a:latin typeface="+mj-lt"/>
                <a:cs typeface="Arial" panose="020B0604020202020204" pitchFamily="34" charset="0"/>
              </a:defRPr>
            </a:lvl1pPr>
          </a:lstStyle>
          <a:p>
            <a:r>
              <a:rPr lang="en-US" dirty="0"/>
              <a:t>Click to edit Master title style</a:t>
            </a:r>
          </a:p>
        </p:txBody>
      </p:sp>
      <p:pic>
        <p:nvPicPr>
          <p:cNvPr id="8" name="Picture 7">
            <a:extLst>
              <a:ext uri="{FF2B5EF4-FFF2-40B4-BE49-F238E27FC236}">
                <a16:creationId xmlns:a16="http://schemas.microsoft.com/office/drawing/2014/main" id="{613896D2-58E2-A445-B284-FFCEB06185D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835409" y="0"/>
            <a:ext cx="1308591" cy="897681"/>
          </a:xfrm>
          <a:prstGeom prst="rect">
            <a:avLst/>
          </a:prstGeom>
        </p:spPr>
      </p:pic>
      <p:sp>
        <p:nvSpPr>
          <p:cNvPr id="11" name="Text Placeholder 11">
            <a:extLst>
              <a:ext uri="{FF2B5EF4-FFF2-40B4-BE49-F238E27FC236}">
                <a16:creationId xmlns:a16="http://schemas.microsoft.com/office/drawing/2014/main" id="{9844D5B1-4F0A-8E4B-8F90-C2537D7836DC}"/>
              </a:ext>
            </a:extLst>
          </p:cNvPr>
          <p:cNvSpPr>
            <a:spLocks noGrp="1"/>
          </p:cNvSpPr>
          <p:nvPr>
            <p:ph type="body" sz="quarter" idx="13"/>
          </p:nvPr>
        </p:nvSpPr>
        <p:spPr>
          <a:xfrm>
            <a:off x="376814" y="1551901"/>
            <a:ext cx="8378490" cy="3274097"/>
          </a:xfrm>
          <a:prstGeom prst="rect">
            <a:avLst/>
          </a:prstGeom>
        </p:spPr>
        <p:txBody>
          <a:bodyPr vert="horz"/>
          <a:lstStyle>
            <a:lvl1pPr marL="0" indent="0">
              <a:spcBef>
                <a:spcPts val="0"/>
              </a:spcBef>
              <a:spcAft>
                <a:spcPts val="1000"/>
              </a:spcAft>
              <a:buFontTx/>
              <a:buNone/>
              <a:defRPr sz="15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1"/>
              </a:buClr>
              <a:buSzPct val="90000"/>
              <a:buFont typeface="Zapf Dingbats"/>
              <a:buChar char="❯"/>
              <a:defRPr sz="15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1"/>
              </a:buClr>
              <a:buSzPct val="120000"/>
              <a:buFont typeface="System Font Regular"/>
              <a:buChar char="▸"/>
              <a:defRPr sz="15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15">
            <a:extLst>
              <a:ext uri="{FF2B5EF4-FFF2-40B4-BE49-F238E27FC236}">
                <a16:creationId xmlns:a16="http://schemas.microsoft.com/office/drawing/2014/main" id="{A0ECE65F-7884-F946-B986-C41DC2DE9D06}"/>
              </a:ext>
            </a:extLst>
          </p:cNvPr>
          <p:cNvSpPr>
            <a:spLocks noGrp="1"/>
          </p:cNvSpPr>
          <p:nvPr>
            <p:ph type="body" sz="quarter" idx="12" hasCustomPrompt="1"/>
          </p:nvPr>
        </p:nvSpPr>
        <p:spPr>
          <a:xfrm>
            <a:off x="376816" y="656575"/>
            <a:ext cx="6636380" cy="287322"/>
          </a:xfrm>
          <a:prstGeom prst="rect">
            <a:avLst/>
          </a:prstGeom>
        </p:spPr>
        <p:txBody>
          <a:bodyPr vert="horz"/>
          <a:lstStyle>
            <a:lvl1pPr marL="0" indent="0">
              <a:buFontTx/>
              <a:buNone/>
              <a:defRPr sz="1700" b="0" i="0">
                <a:solidFill>
                  <a:schemeClr val="tx2"/>
                </a:solidFill>
                <a:latin typeface="+mn-lt"/>
                <a:cs typeface="Arial" panose="020B0604020202020204" pitchFamily="34" charset="0"/>
              </a:defRPr>
            </a:lvl1pPr>
          </a:lstStyle>
          <a:p>
            <a:pPr lvl="0"/>
            <a:r>
              <a:rPr lang="en-US" dirty="0"/>
              <a:t>Subhead</a:t>
            </a:r>
          </a:p>
        </p:txBody>
      </p:sp>
    </p:spTree>
    <p:extLst>
      <p:ext uri="{BB962C8B-B14F-4D97-AF65-F5344CB8AC3E}">
        <p14:creationId xmlns:p14="http://schemas.microsoft.com/office/powerpoint/2010/main" val="2371547125"/>
      </p:ext>
    </p:extLst>
  </p:cSld>
  <p:clrMapOvr>
    <a:masterClrMapping/>
  </p:clrMapOvr>
  <p:transition spd="med">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White 2 Column">
    <p:bg>
      <p:bgPr>
        <a:solidFill>
          <a:schemeClr val="bg1"/>
        </a:solid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9BF4A329-3AC3-A246-8225-7ACD31E36517}"/>
              </a:ext>
            </a:extLst>
          </p:cNvPr>
          <p:cNvSpPr>
            <a:spLocks noGrp="1"/>
          </p:cNvSpPr>
          <p:nvPr>
            <p:ph type="title"/>
          </p:nvPr>
        </p:nvSpPr>
        <p:spPr>
          <a:xfrm>
            <a:off x="376814" y="287522"/>
            <a:ext cx="6636382" cy="369054"/>
          </a:xfrm>
          <a:prstGeom prst="rect">
            <a:avLst/>
          </a:prstGeom>
        </p:spPr>
        <p:txBody>
          <a:bodyPr/>
          <a:lstStyle>
            <a:lvl1pPr>
              <a:defRPr sz="2400" b="1" i="0">
                <a:solidFill>
                  <a:schemeClr val="accent1"/>
                </a:solidFill>
                <a:latin typeface="+mj-lt"/>
                <a:cs typeface="Arial" panose="020B0604020202020204" pitchFamily="34" charset="0"/>
              </a:defRPr>
            </a:lvl1pPr>
          </a:lstStyle>
          <a:p>
            <a:r>
              <a:rPr lang="en-US" dirty="0"/>
              <a:t>Click to edit Master title style</a:t>
            </a:r>
          </a:p>
        </p:txBody>
      </p:sp>
      <p:sp>
        <p:nvSpPr>
          <p:cNvPr id="12" name="Text Placeholder 11">
            <a:extLst>
              <a:ext uri="{FF2B5EF4-FFF2-40B4-BE49-F238E27FC236}">
                <a16:creationId xmlns:a16="http://schemas.microsoft.com/office/drawing/2014/main" id="{1ECFD5D3-6589-304C-AA54-4E2FD51B3E25}"/>
              </a:ext>
            </a:extLst>
          </p:cNvPr>
          <p:cNvSpPr>
            <a:spLocks noGrp="1"/>
          </p:cNvSpPr>
          <p:nvPr>
            <p:ph type="body" sz="quarter" idx="13"/>
          </p:nvPr>
        </p:nvSpPr>
        <p:spPr>
          <a:xfrm>
            <a:off x="376814" y="1551901"/>
            <a:ext cx="3879451" cy="3274097"/>
          </a:xfrm>
          <a:prstGeom prst="rect">
            <a:avLst/>
          </a:prstGeom>
        </p:spPr>
        <p:txBody>
          <a:bodyPr vert="horz"/>
          <a:lstStyle>
            <a:lvl1pPr marL="0" indent="0">
              <a:spcBef>
                <a:spcPts val="0"/>
              </a:spcBef>
              <a:spcAft>
                <a:spcPts val="1000"/>
              </a:spcAft>
              <a:buFontTx/>
              <a:buNone/>
              <a:defRPr sz="15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1"/>
              </a:buClr>
              <a:buSzPct val="90000"/>
              <a:buFont typeface="Zapf Dingbats"/>
              <a:buChar char="❯"/>
              <a:defRPr sz="15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1"/>
              </a:buClr>
              <a:buSzPct val="120000"/>
              <a:buFont typeface="System Font Regular"/>
              <a:buChar char="▸"/>
              <a:defRPr sz="15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11">
            <a:extLst>
              <a:ext uri="{FF2B5EF4-FFF2-40B4-BE49-F238E27FC236}">
                <a16:creationId xmlns:a16="http://schemas.microsoft.com/office/drawing/2014/main" id="{F1F040DD-EFEC-1C41-8552-E1702B96C612}"/>
              </a:ext>
            </a:extLst>
          </p:cNvPr>
          <p:cNvSpPr>
            <a:spLocks noGrp="1"/>
          </p:cNvSpPr>
          <p:nvPr>
            <p:ph type="body" sz="quarter" idx="15"/>
          </p:nvPr>
        </p:nvSpPr>
        <p:spPr>
          <a:xfrm>
            <a:off x="4693175" y="1551901"/>
            <a:ext cx="3879451" cy="3274097"/>
          </a:xfrm>
          <a:prstGeom prst="rect">
            <a:avLst/>
          </a:prstGeom>
        </p:spPr>
        <p:txBody>
          <a:bodyPr vert="horz"/>
          <a:lstStyle>
            <a:lvl1pPr marL="0" indent="0">
              <a:spcBef>
                <a:spcPts val="0"/>
              </a:spcBef>
              <a:spcAft>
                <a:spcPts val="1000"/>
              </a:spcAft>
              <a:buFontTx/>
              <a:buNone/>
              <a:defRPr sz="15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1"/>
              </a:buClr>
              <a:buSzPct val="90000"/>
              <a:buFont typeface="Zapf Dingbats"/>
              <a:buChar char="❯"/>
              <a:defRPr sz="15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1"/>
              </a:buClr>
              <a:buSzPct val="120000"/>
              <a:buFont typeface="System Font Regular"/>
              <a:buChar char="▸"/>
              <a:defRPr sz="15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15">
            <a:extLst>
              <a:ext uri="{FF2B5EF4-FFF2-40B4-BE49-F238E27FC236}">
                <a16:creationId xmlns:a16="http://schemas.microsoft.com/office/drawing/2014/main" id="{03FD174B-5F86-A143-A714-FB92A119A290}"/>
              </a:ext>
            </a:extLst>
          </p:cNvPr>
          <p:cNvSpPr>
            <a:spLocks noGrp="1"/>
          </p:cNvSpPr>
          <p:nvPr>
            <p:ph type="body" sz="quarter" idx="12" hasCustomPrompt="1"/>
          </p:nvPr>
        </p:nvSpPr>
        <p:spPr>
          <a:xfrm>
            <a:off x="376816" y="656575"/>
            <a:ext cx="6636380" cy="287322"/>
          </a:xfrm>
          <a:prstGeom prst="rect">
            <a:avLst/>
          </a:prstGeom>
        </p:spPr>
        <p:txBody>
          <a:bodyPr vert="horz"/>
          <a:lstStyle>
            <a:lvl1pPr marL="0" indent="0">
              <a:buFontTx/>
              <a:buNone/>
              <a:defRPr sz="1700" b="0" i="0">
                <a:solidFill>
                  <a:schemeClr val="tx2"/>
                </a:solidFill>
                <a:latin typeface="+mn-lt"/>
                <a:cs typeface="Arial" panose="020B0604020202020204" pitchFamily="34" charset="0"/>
              </a:defRPr>
            </a:lvl1pPr>
          </a:lstStyle>
          <a:p>
            <a:pPr lvl="0"/>
            <a:r>
              <a:rPr lang="en-US" dirty="0"/>
              <a:t>Subhead</a:t>
            </a:r>
          </a:p>
        </p:txBody>
      </p:sp>
      <p:pic>
        <p:nvPicPr>
          <p:cNvPr id="7" name="Picture 6">
            <a:extLst>
              <a:ext uri="{FF2B5EF4-FFF2-40B4-BE49-F238E27FC236}">
                <a16:creationId xmlns:a16="http://schemas.microsoft.com/office/drawing/2014/main" id="{6B5B4B9D-CF7F-4AB7-B8E2-F808976456B6}"/>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835409" y="0"/>
            <a:ext cx="1308591" cy="897681"/>
          </a:xfrm>
          <a:prstGeom prst="rect">
            <a:avLst/>
          </a:prstGeom>
        </p:spPr>
      </p:pic>
    </p:spTree>
    <p:extLst>
      <p:ext uri="{BB962C8B-B14F-4D97-AF65-F5344CB8AC3E}">
        <p14:creationId xmlns:p14="http://schemas.microsoft.com/office/powerpoint/2010/main" val="238505051"/>
      </p:ext>
    </p:extLst>
  </p:cSld>
  <p:clrMapOvr>
    <a:masterClrMapping/>
  </p:clrMapOvr>
  <p:transition spd="med">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White 2 Column VES Logo">
    <p:bg>
      <p:bgPr>
        <a:solidFill>
          <a:schemeClr val="bg1"/>
        </a:solid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9BF4A329-3AC3-A246-8225-7ACD31E36517}"/>
              </a:ext>
            </a:extLst>
          </p:cNvPr>
          <p:cNvSpPr>
            <a:spLocks noGrp="1"/>
          </p:cNvSpPr>
          <p:nvPr>
            <p:ph type="title"/>
          </p:nvPr>
        </p:nvSpPr>
        <p:spPr>
          <a:xfrm>
            <a:off x="376814" y="287522"/>
            <a:ext cx="6636382" cy="369054"/>
          </a:xfrm>
          <a:prstGeom prst="rect">
            <a:avLst/>
          </a:prstGeom>
        </p:spPr>
        <p:txBody>
          <a:bodyPr/>
          <a:lstStyle>
            <a:lvl1pPr>
              <a:defRPr sz="2400" b="1" i="0">
                <a:solidFill>
                  <a:schemeClr val="accent1"/>
                </a:solidFill>
                <a:latin typeface="+mj-lt"/>
                <a:cs typeface="Arial" panose="020B0604020202020204" pitchFamily="34" charset="0"/>
              </a:defRPr>
            </a:lvl1pPr>
          </a:lstStyle>
          <a:p>
            <a:r>
              <a:rPr lang="en-US" dirty="0"/>
              <a:t>Click to edit Master title style</a:t>
            </a:r>
          </a:p>
        </p:txBody>
      </p:sp>
      <p:sp>
        <p:nvSpPr>
          <p:cNvPr id="12" name="Text Placeholder 11">
            <a:extLst>
              <a:ext uri="{FF2B5EF4-FFF2-40B4-BE49-F238E27FC236}">
                <a16:creationId xmlns:a16="http://schemas.microsoft.com/office/drawing/2014/main" id="{1ECFD5D3-6589-304C-AA54-4E2FD51B3E25}"/>
              </a:ext>
            </a:extLst>
          </p:cNvPr>
          <p:cNvSpPr>
            <a:spLocks noGrp="1"/>
          </p:cNvSpPr>
          <p:nvPr>
            <p:ph type="body" sz="quarter" idx="13"/>
          </p:nvPr>
        </p:nvSpPr>
        <p:spPr>
          <a:xfrm>
            <a:off x="376814" y="1551901"/>
            <a:ext cx="3879451" cy="3274097"/>
          </a:xfrm>
          <a:prstGeom prst="rect">
            <a:avLst/>
          </a:prstGeom>
        </p:spPr>
        <p:txBody>
          <a:bodyPr vert="horz"/>
          <a:lstStyle>
            <a:lvl1pPr marL="0" indent="0">
              <a:spcBef>
                <a:spcPts val="0"/>
              </a:spcBef>
              <a:spcAft>
                <a:spcPts val="1000"/>
              </a:spcAft>
              <a:buFontTx/>
              <a:buNone/>
              <a:defRPr sz="15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1"/>
              </a:buClr>
              <a:buSzPct val="90000"/>
              <a:buFont typeface="Zapf Dingbats"/>
              <a:buChar char="❯"/>
              <a:defRPr sz="15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1"/>
              </a:buClr>
              <a:buSzPct val="120000"/>
              <a:buFont typeface="System Font Regular"/>
              <a:buChar char="▸"/>
              <a:defRPr sz="15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11">
            <a:extLst>
              <a:ext uri="{FF2B5EF4-FFF2-40B4-BE49-F238E27FC236}">
                <a16:creationId xmlns:a16="http://schemas.microsoft.com/office/drawing/2014/main" id="{F1F040DD-EFEC-1C41-8552-E1702B96C612}"/>
              </a:ext>
            </a:extLst>
          </p:cNvPr>
          <p:cNvSpPr>
            <a:spLocks noGrp="1"/>
          </p:cNvSpPr>
          <p:nvPr>
            <p:ph type="body" sz="quarter" idx="15"/>
          </p:nvPr>
        </p:nvSpPr>
        <p:spPr>
          <a:xfrm>
            <a:off x="4693175" y="1551901"/>
            <a:ext cx="3879451" cy="3274097"/>
          </a:xfrm>
          <a:prstGeom prst="rect">
            <a:avLst/>
          </a:prstGeom>
        </p:spPr>
        <p:txBody>
          <a:bodyPr vert="horz"/>
          <a:lstStyle>
            <a:lvl1pPr marL="0" indent="0">
              <a:spcBef>
                <a:spcPts val="0"/>
              </a:spcBef>
              <a:spcAft>
                <a:spcPts val="1000"/>
              </a:spcAft>
              <a:buFontTx/>
              <a:buNone/>
              <a:defRPr sz="15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1"/>
              </a:buClr>
              <a:buSzPct val="90000"/>
              <a:buFont typeface="Zapf Dingbats"/>
              <a:buChar char="❯"/>
              <a:defRPr sz="15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1"/>
              </a:buClr>
              <a:buSzPct val="120000"/>
              <a:buFont typeface="System Font Regular"/>
              <a:buChar char="▸"/>
              <a:defRPr sz="15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6" name="Picture 5">
            <a:extLst>
              <a:ext uri="{FF2B5EF4-FFF2-40B4-BE49-F238E27FC236}">
                <a16:creationId xmlns:a16="http://schemas.microsoft.com/office/drawing/2014/main" id="{2D9572BF-C106-F54D-BFFD-1EDB08F832B8}"/>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590503" y="183167"/>
            <a:ext cx="1362191" cy="593565"/>
          </a:xfrm>
          <a:prstGeom prst="rect">
            <a:avLst/>
          </a:prstGeom>
        </p:spPr>
      </p:pic>
      <p:sp>
        <p:nvSpPr>
          <p:cNvPr id="7" name="Text Placeholder 15">
            <a:extLst>
              <a:ext uri="{FF2B5EF4-FFF2-40B4-BE49-F238E27FC236}">
                <a16:creationId xmlns:a16="http://schemas.microsoft.com/office/drawing/2014/main" id="{0F8D08B6-0324-B345-8290-00927B1DEA80}"/>
              </a:ext>
            </a:extLst>
          </p:cNvPr>
          <p:cNvSpPr>
            <a:spLocks noGrp="1"/>
          </p:cNvSpPr>
          <p:nvPr>
            <p:ph type="body" sz="quarter" idx="12" hasCustomPrompt="1"/>
          </p:nvPr>
        </p:nvSpPr>
        <p:spPr>
          <a:xfrm>
            <a:off x="376816" y="656575"/>
            <a:ext cx="6636380" cy="287322"/>
          </a:xfrm>
          <a:prstGeom prst="rect">
            <a:avLst/>
          </a:prstGeom>
        </p:spPr>
        <p:txBody>
          <a:bodyPr vert="horz"/>
          <a:lstStyle>
            <a:lvl1pPr marL="0" indent="0">
              <a:buFontTx/>
              <a:buNone/>
              <a:defRPr sz="1700" b="0" i="0">
                <a:solidFill>
                  <a:schemeClr val="tx2"/>
                </a:solidFill>
                <a:latin typeface="+mn-lt"/>
                <a:cs typeface="Arial" panose="020B0604020202020204" pitchFamily="34" charset="0"/>
              </a:defRPr>
            </a:lvl1pPr>
          </a:lstStyle>
          <a:p>
            <a:pPr lvl="0"/>
            <a:r>
              <a:rPr lang="en-US" dirty="0"/>
              <a:t>Subhead</a:t>
            </a:r>
          </a:p>
        </p:txBody>
      </p:sp>
    </p:spTree>
    <p:extLst>
      <p:ext uri="{BB962C8B-B14F-4D97-AF65-F5344CB8AC3E}">
        <p14:creationId xmlns:p14="http://schemas.microsoft.com/office/powerpoint/2010/main" val="916003895"/>
      </p:ext>
    </p:extLst>
  </p:cSld>
  <p:clrMapOvr>
    <a:masterClrMapping/>
  </p:clrMapOvr>
  <p:transition spd="med">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White 2 Column VHR Logo">
    <p:bg>
      <p:bgPr>
        <a:solidFill>
          <a:schemeClr val="bg1"/>
        </a:solid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9BF4A329-3AC3-A246-8225-7ACD31E36517}"/>
              </a:ext>
            </a:extLst>
          </p:cNvPr>
          <p:cNvSpPr>
            <a:spLocks noGrp="1"/>
          </p:cNvSpPr>
          <p:nvPr>
            <p:ph type="title"/>
          </p:nvPr>
        </p:nvSpPr>
        <p:spPr>
          <a:xfrm>
            <a:off x="376814" y="287522"/>
            <a:ext cx="6636382" cy="369054"/>
          </a:xfrm>
          <a:prstGeom prst="rect">
            <a:avLst/>
          </a:prstGeom>
        </p:spPr>
        <p:txBody>
          <a:bodyPr/>
          <a:lstStyle>
            <a:lvl1pPr>
              <a:defRPr sz="2400" b="1" i="0">
                <a:solidFill>
                  <a:schemeClr val="accent1"/>
                </a:solidFill>
                <a:latin typeface="+mj-lt"/>
                <a:cs typeface="Arial" panose="020B0604020202020204" pitchFamily="34" charset="0"/>
              </a:defRPr>
            </a:lvl1pPr>
          </a:lstStyle>
          <a:p>
            <a:r>
              <a:rPr lang="en-US" dirty="0"/>
              <a:t>Click to edit Master title style</a:t>
            </a:r>
          </a:p>
        </p:txBody>
      </p:sp>
      <p:sp>
        <p:nvSpPr>
          <p:cNvPr id="12" name="Text Placeholder 11">
            <a:extLst>
              <a:ext uri="{FF2B5EF4-FFF2-40B4-BE49-F238E27FC236}">
                <a16:creationId xmlns:a16="http://schemas.microsoft.com/office/drawing/2014/main" id="{1ECFD5D3-6589-304C-AA54-4E2FD51B3E25}"/>
              </a:ext>
            </a:extLst>
          </p:cNvPr>
          <p:cNvSpPr>
            <a:spLocks noGrp="1"/>
          </p:cNvSpPr>
          <p:nvPr>
            <p:ph type="body" sz="quarter" idx="13"/>
          </p:nvPr>
        </p:nvSpPr>
        <p:spPr>
          <a:xfrm>
            <a:off x="376814" y="1551901"/>
            <a:ext cx="3879451" cy="3274097"/>
          </a:xfrm>
          <a:prstGeom prst="rect">
            <a:avLst/>
          </a:prstGeom>
        </p:spPr>
        <p:txBody>
          <a:bodyPr vert="horz"/>
          <a:lstStyle>
            <a:lvl1pPr marL="0" indent="0">
              <a:spcBef>
                <a:spcPts val="0"/>
              </a:spcBef>
              <a:spcAft>
                <a:spcPts val="1000"/>
              </a:spcAft>
              <a:buFontTx/>
              <a:buNone/>
              <a:defRPr sz="15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1"/>
              </a:buClr>
              <a:buSzPct val="90000"/>
              <a:buFont typeface="Zapf Dingbats"/>
              <a:buChar char="❯"/>
              <a:defRPr sz="15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1"/>
              </a:buClr>
              <a:buSzPct val="120000"/>
              <a:buFont typeface="System Font Regular"/>
              <a:buChar char="▸"/>
              <a:defRPr sz="15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11">
            <a:extLst>
              <a:ext uri="{FF2B5EF4-FFF2-40B4-BE49-F238E27FC236}">
                <a16:creationId xmlns:a16="http://schemas.microsoft.com/office/drawing/2014/main" id="{F1F040DD-EFEC-1C41-8552-E1702B96C612}"/>
              </a:ext>
            </a:extLst>
          </p:cNvPr>
          <p:cNvSpPr>
            <a:spLocks noGrp="1"/>
          </p:cNvSpPr>
          <p:nvPr>
            <p:ph type="body" sz="quarter" idx="15"/>
          </p:nvPr>
        </p:nvSpPr>
        <p:spPr>
          <a:xfrm>
            <a:off x="4693175" y="1551901"/>
            <a:ext cx="3879451" cy="3274097"/>
          </a:xfrm>
          <a:prstGeom prst="rect">
            <a:avLst/>
          </a:prstGeom>
        </p:spPr>
        <p:txBody>
          <a:bodyPr vert="horz"/>
          <a:lstStyle>
            <a:lvl1pPr marL="0" indent="0">
              <a:spcBef>
                <a:spcPts val="0"/>
              </a:spcBef>
              <a:spcAft>
                <a:spcPts val="1000"/>
              </a:spcAft>
              <a:buFontTx/>
              <a:buNone/>
              <a:defRPr sz="15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1"/>
              </a:buClr>
              <a:buSzPct val="90000"/>
              <a:buFont typeface="Zapf Dingbats"/>
              <a:buChar char="❯"/>
              <a:defRPr sz="15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1"/>
              </a:buClr>
              <a:buSzPct val="120000"/>
              <a:buFont typeface="System Font Regular"/>
              <a:buChar char="▸"/>
              <a:defRPr sz="15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6" name="Picture 5">
            <a:extLst>
              <a:ext uri="{FF2B5EF4-FFF2-40B4-BE49-F238E27FC236}">
                <a16:creationId xmlns:a16="http://schemas.microsoft.com/office/drawing/2014/main" id="{85B9C78C-AB50-C149-8B3D-D03C049D903C}"/>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23594" b="27614"/>
          <a:stretch/>
        </p:blipFill>
        <p:spPr>
          <a:xfrm>
            <a:off x="7295536" y="336684"/>
            <a:ext cx="1607997" cy="392288"/>
          </a:xfrm>
          <a:prstGeom prst="rect">
            <a:avLst/>
          </a:prstGeom>
        </p:spPr>
      </p:pic>
      <p:sp>
        <p:nvSpPr>
          <p:cNvPr id="7" name="Text Placeholder 15">
            <a:extLst>
              <a:ext uri="{FF2B5EF4-FFF2-40B4-BE49-F238E27FC236}">
                <a16:creationId xmlns:a16="http://schemas.microsoft.com/office/drawing/2014/main" id="{94483CF7-29D6-F54E-A63F-F18D6FA58F1E}"/>
              </a:ext>
            </a:extLst>
          </p:cNvPr>
          <p:cNvSpPr>
            <a:spLocks noGrp="1"/>
          </p:cNvSpPr>
          <p:nvPr>
            <p:ph type="body" sz="quarter" idx="12" hasCustomPrompt="1"/>
          </p:nvPr>
        </p:nvSpPr>
        <p:spPr>
          <a:xfrm>
            <a:off x="376816" y="656575"/>
            <a:ext cx="6636380" cy="287322"/>
          </a:xfrm>
          <a:prstGeom prst="rect">
            <a:avLst/>
          </a:prstGeom>
        </p:spPr>
        <p:txBody>
          <a:bodyPr vert="horz"/>
          <a:lstStyle>
            <a:lvl1pPr marL="0" indent="0">
              <a:buFontTx/>
              <a:buNone/>
              <a:defRPr sz="1700" b="0" i="0">
                <a:solidFill>
                  <a:schemeClr val="tx2"/>
                </a:solidFill>
                <a:latin typeface="+mn-lt"/>
                <a:cs typeface="Arial" panose="020B0604020202020204" pitchFamily="34" charset="0"/>
              </a:defRPr>
            </a:lvl1pPr>
          </a:lstStyle>
          <a:p>
            <a:pPr lvl="0"/>
            <a:r>
              <a:rPr lang="en-US" dirty="0"/>
              <a:t>Subhead</a:t>
            </a:r>
          </a:p>
        </p:txBody>
      </p:sp>
    </p:spTree>
    <p:extLst>
      <p:ext uri="{BB962C8B-B14F-4D97-AF65-F5344CB8AC3E}">
        <p14:creationId xmlns:p14="http://schemas.microsoft.com/office/powerpoint/2010/main" val="44260568"/>
      </p:ext>
    </p:extLst>
  </p:cSld>
  <p:clrMapOvr>
    <a:masterClrMapping/>
  </p:clrMapOvr>
  <p:transition spd="med">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White 2 Column Accent">
    <p:bg>
      <p:bgPr>
        <a:solidFill>
          <a:schemeClr val="bg1"/>
        </a:solid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9BF4A329-3AC3-A246-8225-7ACD31E36517}"/>
              </a:ext>
            </a:extLst>
          </p:cNvPr>
          <p:cNvSpPr>
            <a:spLocks noGrp="1"/>
          </p:cNvSpPr>
          <p:nvPr>
            <p:ph type="title"/>
          </p:nvPr>
        </p:nvSpPr>
        <p:spPr>
          <a:xfrm>
            <a:off x="376814" y="287522"/>
            <a:ext cx="6636382" cy="369054"/>
          </a:xfrm>
          <a:prstGeom prst="rect">
            <a:avLst/>
          </a:prstGeom>
        </p:spPr>
        <p:txBody>
          <a:bodyPr/>
          <a:lstStyle>
            <a:lvl1pPr>
              <a:defRPr sz="2400" b="1" i="0">
                <a:solidFill>
                  <a:schemeClr val="accent1"/>
                </a:solidFill>
                <a:latin typeface="+mj-lt"/>
                <a:cs typeface="Arial" panose="020B0604020202020204" pitchFamily="34" charset="0"/>
              </a:defRPr>
            </a:lvl1pPr>
          </a:lstStyle>
          <a:p>
            <a:r>
              <a:rPr lang="en-US" dirty="0"/>
              <a:t>Click to edit Master title style</a:t>
            </a:r>
          </a:p>
        </p:txBody>
      </p:sp>
      <p:sp>
        <p:nvSpPr>
          <p:cNvPr id="12" name="Text Placeholder 11">
            <a:extLst>
              <a:ext uri="{FF2B5EF4-FFF2-40B4-BE49-F238E27FC236}">
                <a16:creationId xmlns:a16="http://schemas.microsoft.com/office/drawing/2014/main" id="{1ECFD5D3-6589-304C-AA54-4E2FD51B3E25}"/>
              </a:ext>
            </a:extLst>
          </p:cNvPr>
          <p:cNvSpPr>
            <a:spLocks noGrp="1"/>
          </p:cNvSpPr>
          <p:nvPr>
            <p:ph type="body" sz="quarter" idx="13"/>
          </p:nvPr>
        </p:nvSpPr>
        <p:spPr>
          <a:xfrm>
            <a:off x="376814" y="1551901"/>
            <a:ext cx="3879451" cy="3274097"/>
          </a:xfrm>
          <a:prstGeom prst="rect">
            <a:avLst/>
          </a:prstGeom>
        </p:spPr>
        <p:txBody>
          <a:bodyPr vert="horz"/>
          <a:lstStyle>
            <a:lvl1pPr marL="0" indent="0">
              <a:spcBef>
                <a:spcPts val="0"/>
              </a:spcBef>
              <a:spcAft>
                <a:spcPts val="1000"/>
              </a:spcAft>
              <a:buFontTx/>
              <a:buNone/>
              <a:defRPr sz="15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1"/>
              </a:buClr>
              <a:buSzPct val="90000"/>
              <a:buFont typeface="Zapf Dingbats"/>
              <a:buChar char="❯"/>
              <a:defRPr sz="15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1"/>
              </a:buClr>
              <a:buSzPct val="120000"/>
              <a:buFont typeface="System Font Regular"/>
              <a:buChar char="▸"/>
              <a:defRPr sz="15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11">
            <a:extLst>
              <a:ext uri="{FF2B5EF4-FFF2-40B4-BE49-F238E27FC236}">
                <a16:creationId xmlns:a16="http://schemas.microsoft.com/office/drawing/2014/main" id="{F1F040DD-EFEC-1C41-8552-E1702B96C612}"/>
              </a:ext>
            </a:extLst>
          </p:cNvPr>
          <p:cNvSpPr>
            <a:spLocks noGrp="1"/>
          </p:cNvSpPr>
          <p:nvPr>
            <p:ph type="body" sz="quarter" idx="15"/>
          </p:nvPr>
        </p:nvSpPr>
        <p:spPr>
          <a:xfrm>
            <a:off x="4693175" y="1551901"/>
            <a:ext cx="3879451" cy="3274097"/>
          </a:xfrm>
          <a:prstGeom prst="rect">
            <a:avLst/>
          </a:prstGeom>
        </p:spPr>
        <p:txBody>
          <a:bodyPr vert="horz"/>
          <a:lstStyle>
            <a:lvl1pPr marL="0" indent="0">
              <a:spcBef>
                <a:spcPts val="0"/>
              </a:spcBef>
              <a:spcAft>
                <a:spcPts val="1000"/>
              </a:spcAft>
              <a:buFontTx/>
              <a:buNone/>
              <a:defRPr sz="15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1"/>
              </a:buClr>
              <a:buSzPct val="90000"/>
              <a:buFont typeface="Zapf Dingbats"/>
              <a:buChar char="❯"/>
              <a:defRPr sz="15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1"/>
              </a:buClr>
              <a:buSzPct val="120000"/>
              <a:buFont typeface="System Font Regular"/>
              <a:buChar char="▸"/>
              <a:defRPr sz="15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6" name="Picture 5">
            <a:extLst>
              <a:ext uri="{FF2B5EF4-FFF2-40B4-BE49-F238E27FC236}">
                <a16:creationId xmlns:a16="http://schemas.microsoft.com/office/drawing/2014/main" id="{23EEDFD3-DEB3-954D-827E-680F03010F59}"/>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835409" y="0"/>
            <a:ext cx="1308591" cy="897681"/>
          </a:xfrm>
          <a:prstGeom prst="rect">
            <a:avLst/>
          </a:prstGeom>
        </p:spPr>
      </p:pic>
      <p:sp>
        <p:nvSpPr>
          <p:cNvPr id="7" name="Text Placeholder 15">
            <a:extLst>
              <a:ext uri="{FF2B5EF4-FFF2-40B4-BE49-F238E27FC236}">
                <a16:creationId xmlns:a16="http://schemas.microsoft.com/office/drawing/2014/main" id="{E5199EF0-BC5C-114F-9F18-2385A308F4D0}"/>
              </a:ext>
            </a:extLst>
          </p:cNvPr>
          <p:cNvSpPr>
            <a:spLocks noGrp="1"/>
          </p:cNvSpPr>
          <p:nvPr>
            <p:ph type="body" sz="quarter" idx="12" hasCustomPrompt="1"/>
          </p:nvPr>
        </p:nvSpPr>
        <p:spPr>
          <a:xfrm>
            <a:off x="376816" y="656575"/>
            <a:ext cx="6636380" cy="287322"/>
          </a:xfrm>
          <a:prstGeom prst="rect">
            <a:avLst/>
          </a:prstGeom>
        </p:spPr>
        <p:txBody>
          <a:bodyPr vert="horz"/>
          <a:lstStyle>
            <a:lvl1pPr marL="0" indent="0">
              <a:buFontTx/>
              <a:buNone/>
              <a:defRPr sz="1700" b="0" i="0">
                <a:solidFill>
                  <a:schemeClr val="tx2"/>
                </a:solidFill>
                <a:latin typeface="+mn-lt"/>
                <a:cs typeface="Arial" panose="020B0604020202020204" pitchFamily="34" charset="0"/>
              </a:defRPr>
            </a:lvl1pPr>
          </a:lstStyle>
          <a:p>
            <a:pPr lvl="0"/>
            <a:r>
              <a:rPr lang="en-US" dirty="0"/>
              <a:t>Subhead</a:t>
            </a:r>
          </a:p>
        </p:txBody>
      </p:sp>
    </p:spTree>
    <p:extLst>
      <p:ext uri="{BB962C8B-B14F-4D97-AF65-F5344CB8AC3E}">
        <p14:creationId xmlns:p14="http://schemas.microsoft.com/office/powerpoint/2010/main" val="925141875"/>
      </p:ext>
    </p:extLst>
  </p:cSld>
  <p:clrMapOvr>
    <a:masterClrMapping/>
  </p:clrMapOvr>
  <p:transition spd="med">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3 Column White">
    <p:bg>
      <p:bgPr>
        <a:solidFill>
          <a:schemeClr val="bg1"/>
        </a:solid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9BF4A329-3AC3-A246-8225-7ACD31E36517}"/>
              </a:ext>
            </a:extLst>
          </p:cNvPr>
          <p:cNvSpPr>
            <a:spLocks noGrp="1"/>
          </p:cNvSpPr>
          <p:nvPr>
            <p:ph type="title"/>
          </p:nvPr>
        </p:nvSpPr>
        <p:spPr>
          <a:xfrm>
            <a:off x="376814" y="287522"/>
            <a:ext cx="6636382" cy="369054"/>
          </a:xfrm>
          <a:prstGeom prst="rect">
            <a:avLst/>
          </a:prstGeom>
        </p:spPr>
        <p:txBody>
          <a:bodyPr/>
          <a:lstStyle>
            <a:lvl1pPr>
              <a:defRPr sz="2400" b="1" i="0">
                <a:solidFill>
                  <a:schemeClr val="accent1"/>
                </a:solidFill>
                <a:latin typeface="+mj-lt"/>
                <a:cs typeface="Arial" panose="020B0604020202020204" pitchFamily="34" charset="0"/>
              </a:defRPr>
            </a:lvl1pPr>
          </a:lstStyle>
          <a:p>
            <a:r>
              <a:rPr lang="en-US" dirty="0"/>
              <a:t>Click to edit Master title style</a:t>
            </a:r>
          </a:p>
        </p:txBody>
      </p:sp>
      <p:sp>
        <p:nvSpPr>
          <p:cNvPr id="12" name="Text Placeholder 11">
            <a:extLst>
              <a:ext uri="{FF2B5EF4-FFF2-40B4-BE49-F238E27FC236}">
                <a16:creationId xmlns:a16="http://schemas.microsoft.com/office/drawing/2014/main" id="{1ECFD5D3-6589-304C-AA54-4E2FD51B3E25}"/>
              </a:ext>
            </a:extLst>
          </p:cNvPr>
          <p:cNvSpPr>
            <a:spLocks noGrp="1"/>
          </p:cNvSpPr>
          <p:nvPr>
            <p:ph type="body" sz="quarter" idx="13"/>
          </p:nvPr>
        </p:nvSpPr>
        <p:spPr>
          <a:xfrm>
            <a:off x="376814" y="1551901"/>
            <a:ext cx="2381079" cy="3274097"/>
          </a:xfrm>
          <a:prstGeom prst="rect">
            <a:avLst/>
          </a:prstGeom>
        </p:spPr>
        <p:txBody>
          <a:bodyPr vert="horz"/>
          <a:lstStyle>
            <a:lvl1pPr marL="0" indent="0">
              <a:spcBef>
                <a:spcPts val="0"/>
              </a:spcBef>
              <a:spcAft>
                <a:spcPts val="1000"/>
              </a:spcAft>
              <a:buFontTx/>
              <a:buNone/>
              <a:defRPr sz="12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1"/>
              </a:buClr>
              <a:buSzPct val="90000"/>
              <a:buFont typeface="Zapf Dingbats"/>
              <a:buChar char="❯"/>
              <a:defRPr sz="12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1"/>
              </a:buClr>
              <a:buSzPct val="120000"/>
              <a:buFont typeface="Arial" panose="020B0604020202020204" pitchFamily="34" charset="0"/>
              <a:buChar char="•"/>
              <a:defRPr sz="12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1"/>
              </a:buClr>
              <a:buSzPct val="120000"/>
              <a:buFont typeface="System Font Regular"/>
              <a:buChar char="▸"/>
              <a:defRPr sz="12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1"/>
              </a:buClr>
              <a:buSzPct val="120000"/>
              <a:buFont typeface="Arial" panose="020B0604020202020204" pitchFamily="34" charset="0"/>
              <a:buChar char="•"/>
              <a:defRPr sz="12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11">
            <a:extLst>
              <a:ext uri="{FF2B5EF4-FFF2-40B4-BE49-F238E27FC236}">
                <a16:creationId xmlns:a16="http://schemas.microsoft.com/office/drawing/2014/main" id="{F1F040DD-EFEC-1C41-8552-E1702B96C612}"/>
              </a:ext>
            </a:extLst>
          </p:cNvPr>
          <p:cNvSpPr>
            <a:spLocks noGrp="1"/>
          </p:cNvSpPr>
          <p:nvPr>
            <p:ph type="body" sz="quarter" idx="15"/>
          </p:nvPr>
        </p:nvSpPr>
        <p:spPr>
          <a:xfrm>
            <a:off x="3387797" y="1551901"/>
            <a:ext cx="2381079" cy="3274097"/>
          </a:xfrm>
          <a:prstGeom prst="rect">
            <a:avLst/>
          </a:prstGeom>
        </p:spPr>
        <p:txBody>
          <a:bodyPr vert="horz"/>
          <a:lstStyle>
            <a:lvl1pPr marL="0" indent="0">
              <a:spcBef>
                <a:spcPts val="0"/>
              </a:spcBef>
              <a:spcAft>
                <a:spcPts val="1000"/>
              </a:spcAft>
              <a:buFontTx/>
              <a:buNone/>
              <a:defRPr sz="12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1"/>
              </a:buClr>
              <a:buSzPct val="90000"/>
              <a:buFont typeface="Zapf Dingbats"/>
              <a:buChar char="❯"/>
              <a:defRPr sz="12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1"/>
              </a:buClr>
              <a:buSzPct val="120000"/>
              <a:buFont typeface="Arial" panose="020B0604020202020204" pitchFamily="34" charset="0"/>
              <a:buChar char="•"/>
              <a:defRPr sz="12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1"/>
              </a:buClr>
              <a:buSzPct val="120000"/>
              <a:buFont typeface="System Font Regular"/>
              <a:buChar char="▸"/>
              <a:defRPr sz="12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1"/>
              </a:buClr>
              <a:buSzPct val="120000"/>
              <a:buFont typeface="Arial" panose="020B0604020202020204" pitchFamily="34" charset="0"/>
              <a:buChar char="•"/>
              <a:defRPr sz="12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15">
            <a:extLst>
              <a:ext uri="{FF2B5EF4-FFF2-40B4-BE49-F238E27FC236}">
                <a16:creationId xmlns:a16="http://schemas.microsoft.com/office/drawing/2014/main" id="{03FD174B-5F86-A143-A714-FB92A119A290}"/>
              </a:ext>
            </a:extLst>
          </p:cNvPr>
          <p:cNvSpPr>
            <a:spLocks noGrp="1"/>
          </p:cNvSpPr>
          <p:nvPr>
            <p:ph type="body" sz="quarter" idx="12" hasCustomPrompt="1"/>
          </p:nvPr>
        </p:nvSpPr>
        <p:spPr>
          <a:xfrm>
            <a:off x="376816" y="656575"/>
            <a:ext cx="6636380" cy="287322"/>
          </a:xfrm>
          <a:prstGeom prst="rect">
            <a:avLst/>
          </a:prstGeom>
        </p:spPr>
        <p:txBody>
          <a:bodyPr vert="horz"/>
          <a:lstStyle>
            <a:lvl1pPr marL="0" indent="0">
              <a:buFontTx/>
              <a:buNone/>
              <a:defRPr sz="1700" b="0" i="0">
                <a:solidFill>
                  <a:schemeClr val="tx2"/>
                </a:solidFill>
                <a:latin typeface="+mn-lt"/>
                <a:cs typeface="Arial" panose="020B0604020202020204" pitchFamily="34" charset="0"/>
              </a:defRPr>
            </a:lvl1pPr>
          </a:lstStyle>
          <a:p>
            <a:pPr lvl="0"/>
            <a:r>
              <a:rPr lang="en-US" dirty="0"/>
              <a:t>Subhead</a:t>
            </a:r>
          </a:p>
        </p:txBody>
      </p:sp>
      <p:sp>
        <p:nvSpPr>
          <p:cNvPr id="10" name="Text Placeholder 11">
            <a:extLst>
              <a:ext uri="{FF2B5EF4-FFF2-40B4-BE49-F238E27FC236}">
                <a16:creationId xmlns:a16="http://schemas.microsoft.com/office/drawing/2014/main" id="{2D0D4BDF-706B-E541-9297-1C7C024D7D61}"/>
              </a:ext>
            </a:extLst>
          </p:cNvPr>
          <p:cNvSpPr>
            <a:spLocks noGrp="1"/>
          </p:cNvSpPr>
          <p:nvPr>
            <p:ph type="body" sz="quarter" idx="16"/>
          </p:nvPr>
        </p:nvSpPr>
        <p:spPr>
          <a:xfrm>
            <a:off x="6398780" y="1551901"/>
            <a:ext cx="2381079" cy="3274097"/>
          </a:xfrm>
          <a:prstGeom prst="rect">
            <a:avLst/>
          </a:prstGeom>
        </p:spPr>
        <p:txBody>
          <a:bodyPr vert="horz"/>
          <a:lstStyle>
            <a:lvl1pPr marL="0" indent="0">
              <a:spcBef>
                <a:spcPts val="0"/>
              </a:spcBef>
              <a:spcAft>
                <a:spcPts val="1000"/>
              </a:spcAft>
              <a:buFontTx/>
              <a:buNone/>
              <a:defRPr sz="12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1"/>
              </a:buClr>
              <a:buSzPct val="90000"/>
              <a:buFont typeface="Zapf Dingbats"/>
              <a:buChar char="❯"/>
              <a:defRPr sz="12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1"/>
              </a:buClr>
              <a:buSzPct val="120000"/>
              <a:buFont typeface="Arial" panose="020B0604020202020204" pitchFamily="34" charset="0"/>
              <a:buChar char="•"/>
              <a:defRPr sz="12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1"/>
              </a:buClr>
              <a:buSzPct val="120000"/>
              <a:buFont typeface="System Font Regular"/>
              <a:buChar char="▸"/>
              <a:defRPr sz="12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1"/>
              </a:buClr>
              <a:buSzPct val="120000"/>
              <a:buFont typeface="Arial" panose="020B0604020202020204" pitchFamily="34" charset="0"/>
              <a:buChar char="•"/>
              <a:defRPr sz="12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7" name="Picture 6">
            <a:extLst>
              <a:ext uri="{FF2B5EF4-FFF2-40B4-BE49-F238E27FC236}">
                <a16:creationId xmlns:a16="http://schemas.microsoft.com/office/drawing/2014/main" id="{413C10E6-8091-413E-B393-7D71F03F1DD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835409" y="0"/>
            <a:ext cx="1308591" cy="897681"/>
          </a:xfrm>
          <a:prstGeom prst="rect">
            <a:avLst/>
          </a:prstGeom>
        </p:spPr>
      </p:pic>
    </p:spTree>
    <p:extLst>
      <p:ext uri="{BB962C8B-B14F-4D97-AF65-F5344CB8AC3E}">
        <p14:creationId xmlns:p14="http://schemas.microsoft.com/office/powerpoint/2010/main" val="587684520"/>
      </p:ext>
    </p:extLst>
  </p:cSld>
  <p:clrMapOvr>
    <a:masterClrMapping/>
  </p:clrMapOvr>
  <p:transition spd="med">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Grey Heading Only">
    <p:bg>
      <p:bgPr>
        <a:solidFill>
          <a:srgbClr val="E8E8E9"/>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AF85960-411E-2643-9811-26BB0E1B941D}"/>
              </a:ext>
            </a:extLst>
          </p:cNvPr>
          <p:cNvSpPr>
            <a:spLocks noGrp="1"/>
          </p:cNvSpPr>
          <p:nvPr>
            <p:ph type="title"/>
          </p:nvPr>
        </p:nvSpPr>
        <p:spPr>
          <a:xfrm>
            <a:off x="376814" y="287522"/>
            <a:ext cx="6636382" cy="369054"/>
          </a:xfrm>
          <a:prstGeom prst="rect">
            <a:avLst/>
          </a:prstGeom>
        </p:spPr>
        <p:txBody>
          <a:bodyPr/>
          <a:lstStyle>
            <a:lvl1pPr>
              <a:defRPr sz="2400" b="1" i="0">
                <a:solidFill>
                  <a:schemeClr val="accent1"/>
                </a:solidFill>
                <a:latin typeface="+mj-lt"/>
                <a:cs typeface="Arial" panose="020B0604020202020204" pitchFamily="34" charset="0"/>
              </a:defRPr>
            </a:lvl1pPr>
          </a:lstStyle>
          <a:p>
            <a:r>
              <a:rPr lang="en-US" dirty="0"/>
              <a:t>Click to edit Master title style</a:t>
            </a:r>
          </a:p>
        </p:txBody>
      </p:sp>
      <p:sp>
        <p:nvSpPr>
          <p:cNvPr id="8" name="Text Placeholder 15">
            <a:extLst>
              <a:ext uri="{FF2B5EF4-FFF2-40B4-BE49-F238E27FC236}">
                <a16:creationId xmlns:a16="http://schemas.microsoft.com/office/drawing/2014/main" id="{794BE18B-C1C0-894F-B785-B54B21D86C2F}"/>
              </a:ext>
            </a:extLst>
          </p:cNvPr>
          <p:cNvSpPr>
            <a:spLocks noGrp="1"/>
          </p:cNvSpPr>
          <p:nvPr>
            <p:ph type="body" sz="quarter" idx="12" hasCustomPrompt="1"/>
          </p:nvPr>
        </p:nvSpPr>
        <p:spPr>
          <a:xfrm>
            <a:off x="376816" y="656575"/>
            <a:ext cx="6636380" cy="287322"/>
          </a:xfrm>
          <a:prstGeom prst="rect">
            <a:avLst/>
          </a:prstGeom>
        </p:spPr>
        <p:txBody>
          <a:bodyPr vert="horz"/>
          <a:lstStyle>
            <a:lvl1pPr marL="0" indent="0">
              <a:buFontTx/>
              <a:buNone/>
              <a:defRPr sz="1700" b="0" i="0">
                <a:solidFill>
                  <a:schemeClr val="tx2"/>
                </a:solidFill>
                <a:latin typeface="+mn-lt"/>
                <a:cs typeface="Arial" panose="020B0604020202020204" pitchFamily="34" charset="0"/>
              </a:defRPr>
            </a:lvl1pPr>
          </a:lstStyle>
          <a:p>
            <a:pPr lvl="0"/>
            <a:r>
              <a:rPr lang="en-US" dirty="0"/>
              <a:t>Subhead</a:t>
            </a:r>
          </a:p>
        </p:txBody>
      </p:sp>
    </p:spTree>
    <p:extLst>
      <p:ext uri="{BB962C8B-B14F-4D97-AF65-F5344CB8AC3E}">
        <p14:creationId xmlns:p14="http://schemas.microsoft.com/office/powerpoint/2010/main" val="4174223704"/>
      </p:ext>
    </p:extLst>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Light Grey">
    <p:bg>
      <p:bgPr>
        <a:solidFill>
          <a:srgbClr val="E8E8E9"/>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6318998"/>
      </p:ext>
    </p:extLst>
  </p:cSld>
  <p:clrMapOvr>
    <a:masterClrMapping/>
  </p:clrMapOvr>
  <p:transition spd="med">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Grey 1 Column">
    <p:bg>
      <p:bgPr>
        <a:solidFill>
          <a:srgbClr val="E8E8E9"/>
        </a:solidFill>
        <a:effectLst/>
      </p:bgPr>
    </p:bg>
    <p:spTree>
      <p:nvGrpSpPr>
        <p:cNvPr id="1" name=""/>
        <p:cNvGrpSpPr/>
        <p:nvPr/>
      </p:nvGrpSpPr>
      <p:grpSpPr>
        <a:xfrm>
          <a:off x="0" y="0"/>
          <a:ext cx="0" cy="0"/>
          <a:chOff x="0" y="0"/>
          <a:chExt cx="0" cy="0"/>
        </a:xfrm>
      </p:grpSpPr>
      <p:sp>
        <p:nvSpPr>
          <p:cNvPr id="7" name="Text Placeholder 11">
            <a:extLst>
              <a:ext uri="{FF2B5EF4-FFF2-40B4-BE49-F238E27FC236}">
                <a16:creationId xmlns:a16="http://schemas.microsoft.com/office/drawing/2014/main" id="{CCF9AD12-5279-6D4B-A73E-60C0BB1FB3FF}"/>
              </a:ext>
            </a:extLst>
          </p:cNvPr>
          <p:cNvSpPr>
            <a:spLocks noGrp="1"/>
          </p:cNvSpPr>
          <p:nvPr>
            <p:ph type="body" sz="quarter" idx="13"/>
          </p:nvPr>
        </p:nvSpPr>
        <p:spPr>
          <a:xfrm>
            <a:off x="376814" y="1551901"/>
            <a:ext cx="8378490" cy="3274097"/>
          </a:xfrm>
          <a:prstGeom prst="rect">
            <a:avLst/>
          </a:prstGeom>
        </p:spPr>
        <p:txBody>
          <a:bodyPr vert="horz"/>
          <a:lstStyle>
            <a:lvl1pPr marL="0" indent="0">
              <a:spcBef>
                <a:spcPts val="0"/>
              </a:spcBef>
              <a:spcAft>
                <a:spcPts val="1000"/>
              </a:spcAft>
              <a:buFontTx/>
              <a:buNone/>
              <a:defRPr sz="15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1"/>
              </a:buClr>
              <a:buSzPct val="90000"/>
              <a:buFont typeface="Zapf Dingbats"/>
              <a:buChar char="❯"/>
              <a:defRPr sz="15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1"/>
              </a:buClr>
              <a:buSzPct val="120000"/>
              <a:buFont typeface="System Font Regular"/>
              <a:buChar char="▸"/>
              <a:defRPr sz="15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itle 1">
            <a:extLst>
              <a:ext uri="{FF2B5EF4-FFF2-40B4-BE49-F238E27FC236}">
                <a16:creationId xmlns:a16="http://schemas.microsoft.com/office/drawing/2014/main" id="{D7E4BECB-D4DA-3040-B085-55AB98AE7442}"/>
              </a:ext>
            </a:extLst>
          </p:cNvPr>
          <p:cNvSpPr>
            <a:spLocks noGrp="1"/>
          </p:cNvSpPr>
          <p:nvPr>
            <p:ph type="title"/>
          </p:nvPr>
        </p:nvSpPr>
        <p:spPr>
          <a:xfrm>
            <a:off x="376814" y="287522"/>
            <a:ext cx="6636382" cy="369054"/>
          </a:xfrm>
          <a:prstGeom prst="rect">
            <a:avLst/>
          </a:prstGeom>
        </p:spPr>
        <p:txBody>
          <a:bodyPr/>
          <a:lstStyle>
            <a:lvl1pPr>
              <a:defRPr sz="2400" b="1" i="0">
                <a:solidFill>
                  <a:schemeClr val="accent1"/>
                </a:solidFill>
                <a:latin typeface="+mj-lt"/>
                <a:cs typeface="Arial" panose="020B0604020202020204" pitchFamily="34" charset="0"/>
              </a:defRPr>
            </a:lvl1pPr>
          </a:lstStyle>
          <a:p>
            <a:r>
              <a:rPr lang="en-US" dirty="0"/>
              <a:t>Click to edit Master title style</a:t>
            </a:r>
          </a:p>
        </p:txBody>
      </p:sp>
      <p:sp>
        <p:nvSpPr>
          <p:cNvPr id="12" name="Text Placeholder 15">
            <a:extLst>
              <a:ext uri="{FF2B5EF4-FFF2-40B4-BE49-F238E27FC236}">
                <a16:creationId xmlns:a16="http://schemas.microsoft.com/office/drawing/2014/main" id="{15E3C0C4-B494-AD40-A25A-4CFFFD9014A2}"/>
              </a:ext>
            </a:extLst>
          </p:cNvPr>
          <p:cNvSpPr>
            <a:spLocks noGrp="1"/>
          </p:cNvSpPr>
          <p:nvPr>
            <p:ph type="body" sz="quarter" idx="12" hasCustomPrompt="1"/>
          </p:nvPr>
        </p:nvSpPr>
        <p:spPr>
          <a:xfrm>
            <a:off x="376816" y="656575"/>
            <a:ext cx="6636380" cy="287322"/>
          </a:xfrm>
          <a:prstGeom prst="rect">
            <a:avLst/>
          </a:prstGeom>
        </p:spPr>
        <p:txBody>
          <a:bodyPr vert="horz"/>
          <a:lstStyle>
            <a:lvl1pPr marL="0" indent="0">
              <a:buFontTx/>
              <a:buNone/>
              <a:defRPr sz="1700" b="0" i="0">
                <a:solidFill>
                  <a:schemeClr val="tx2"/>
                </a:solidFill>
                <a:latin typeface="+mn-lt"/>
                <a:cs typeface="Arial" panose="020B0604020202020204" pitchFamily="34" charset="0"/>
              </a:defRPr>
            </a:lvl1pPr>
          </a:lstStyle>
          <a:p>
            <a:pPr lvl="0"/>
            <a:r>
              <a:rPr lang="en-US" dirty="0"/>
              <a:t>Subhead</a:t>
            </a:r>
          </a:p>
        </p:txBody>
      </p:sp>
    </p:spTree>
    <p:extLst>
      <p:ext uri="{BB962C8B-B14F-4D97-AF65-F5344CB8AC3E}">
        <p14:creationId xmlns:p14="http://schemas.microsoft.com/office/powerpoint/2010/main" val="327650445"/>
      </p:ext>
    </p:extLst>
  </p:cSld>
  <p:clrMapOvr>
    <a:masterClrMapping/>
  </p:clrMapOvr>
  <p:transition spd="med">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Grey 1 Column VES Logo">
    <p:bg>
      <p:bgPr>
        <a:solidFill>
          <a:srgbClr val="E8E8E9"/>
        </a:solidFill>
        <a:effectLst/>
      </p:bgPr>
    </p:bg>
    <p:spTree>
      <p:nvGrpSpPr>
        <p:cNvPr id="1" name=""/>
        <p:cNvGrpSpPr/>
        <p:nvPr/>
      </p:nvGrpSpPr>
      <p:grpSpPr>
        <a:xfrm>
          <a:off x="0" y="0"/>
          <a:ext cx="0" cy="0"/>
          <a:chOff x="0" y="0"/>
          <a:chExt cx="0" cy="0"/>
        </a:xfrm>
      </p:grpSpPr>
      <p:sp>
        <p:nvSpPr>
          <p:cNvPr id="7" name="Text Placeholder 11">
            <a:extLst>
              <a:ext uri="{FF2B5EF4-FFF2-40B4-BE49-F238E27FC236}">
                <a16:creationId xmlns:a16="http://schemas.microsoft.com/office/drawing/2014/main" id="{6C37A0DF-6B0D-A146-9573-F9130AAABDDC}"/>
              </a:ext>
            </a:extLst>
          </p:cNvPr>
          <p:cNvSpPr>
            <a:spLocks noGrp="1"/>
          </p:cNvSpPr>
          <p:nvPr>
            <p:ph type="body" sz="quarter" idx="13"/>
          </p:nvPr>
        </p:nvSpPr>
        <p:spPr>
          <a:xfrm>
            <a:off x="376814" y="1551901"/>
            <a:ext cx="8378490" cy="3274097"/>
          </a:xfrm>
          <a:prstGeom prst="rect">
            <a:avLst/>
          </a:prstGeom>
        </p:spPr>
        <p:txBody>
          <a:bodyPr vert="horz"/>
          <a:lstStyle>
            <a:lvl1pPr marL="0" indent="0">
              <a:spcBef>
                <a:spcPts val="0"/>
              </a:spcBef>
              <a:spcAft>
                <a:spcPts val="1000"/>
              </a:spcAft>
              <a:buFontTx/>
              <a:buNone/>
              <a:defRPr sz="15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1"/>
              </a:buClr>
              <a:buSzPct val="90000"/>
              <a:buFont typeface="Zapf Dingbats"/>
              <a:buChar char="❯"/>
              <a:defRPr sz="15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1"/>
              </a:buClr>
              <a:buSzPct val="120000"/>
              <a:buFont typeface="System Font Regular"/>
              <a:buChar char="▸"/>
              <a:defRPr sz="15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15">
            <a:extLst>
              <a:ext uri="{FF2B5EF4-FFF2-40B4-BE49-F238E27FC236}">
                <a16:creationId xmlns:a16="http://schemas.microsoft.com/office/drawing/2014/main" id="{75645F52-7790-334C-AF50-67C9B33E6170}"/>
              </a:ext>
            </a:extLst>
          </p:cNvPr>
          <p:cNvSpPr>
            <a:spLocks noGrp="1"/>
          </p:cNvSpPr>
          <p:nvPr>
            <p:ph type="body" sz="quarter" idx="12" hasCustomPrompt="1"/>
          </p:nvPr>
        </p:nvSpPr>
        <p:spPr>
          <a:xfrm>
            <a:off x="376816" y="656575"/>
            <a:ext cx="6636380" cy="287322"/>
          </a:xfrm>
          <a:prstGeom prst="rect">
            <a:avLst/>
          </a:prstGeom>
        </p:spPr>
        <p:txBody>
          <a:bodyPr vert="horz"/>
          <a:lstStyle>
            <a:lvl1pPr marL="0" indent="0">
              <a:buFontTx/>
              <a:buNone/>
              <a:defRPr sz="1700" b="0" i="0">
                <a:solidFill>
                  <a:schemeClr val="tx2"/>
                </a:solidFill>
                <a:latin typeface="+mn-lt"/>
                <a:cs typeface="Arial" panose="020B0604020202020204" pitchFamily="34" charset="0"/>
              </a:defRPr>
            </a:lvl1pPr>
          </a:lstStyle>
          <a:p>
            <a:pPr lvl="0"/>
            <a:r>
              <a:rPr lang="en-US" dirty="0"/>
              <a:t>Subhead</a:t>
            </a:r>
          </a:p>
        </p:txBody>
      </p:sp>
      <p:sp>
        <p:nvSpPr>
          <p:cNvPr id="9" name="Title 1">
            <a:extLst>
              <a:ext uri="{FF2B5EF4-FFF2-40B4-BE49-F238E27FC236}">
                <a16:creationId xmlns:a16="http://schemas.microsoft.com/office/drawing/2014/main" id="{3B68C612-A163-364C-A522-FD8B2D764D6A}"/>
              </a:ext>
            </a:extLst>
          </p:cNvPr>
          <p:cNvSpPr>
            <a:spLocks noGrp="1"/>
          </p:cNvSpPr>
          <p:nvPr>
            <p:ph type="title"/>
          </p:nvPr>
        </p:nvSpPr>
        <p:spPr>
          <a:xfrm>
            <a:off x="376814" y="287522"/>
            <a:ext cx="6636382" cy="369054"/>
          </a:xfrm>
          <a:prstGeom prst="rect">
            <a:avLst/>
          </a:prstGeom>
        </p:spPr>
        <p:txBody>
          <a:bodyPr/>
          <a:lstStyle>
            <a:lvl1pPr>
              <a:defRPr sz="2400" b="1" i="0">
                <a:solidFill>
                  <a:schemeClr val="accent1"/>
                </a:solidFill>
                <a:latin typeface="+mj-lt"/>
                <a:cs typeface="Arial" panose="020B0604020202020204" pitchFamily="34" charset="0"/>
              </a:defRPr>
            </a:lvl1pPr>
          </a:lstStyle>
          <a:p>
            <a:r>
              <a:rPr lang="en-US" dirty="0"/>
              <a:t>Click to edit Master title style</a:t>
            </a:r>
          </a:p>
        </p:txBody>
      </p:sp>
      <p:pic>
        <p:nvPicPr>
          <p:cNvPr id="10" name="Picture 9">
            <a:extLst>
              <a:ext uri="{FF2B5EF4-FFF2-40B4-BE49-F238E27FC236}">
                <a16:creationId xmlns:a16="http://schemas.microsoft.com/office/drawing/2014/main" id="{62EF0D88-3F26-B241-8852-C7FE2F867AF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590503" y="183167"/>
            <a:ext cx="1362191" cy="593565"/>
          </a:xfrm>
          <a:prstGeom prst="rect">
            <a:avLst/>
          </a:prstGeom>
        </p:spPr>
      </p:pic>
    </p:spTree>
    <p:extLst>
      <p:ext uri="{BB962C8B-B14F-4D97-AF65-F5344CB8AC3E}">
        <p14:creationId xmlns:p14="http://schemas.microsoft.com/office/powerpoint/2010/main" val="200705482"/>
      </p:ext>
    </p:extLst>
  </p:cSld>
  <p:clrMapOvr>
    <a:masterClrMapping/>
  </p:clrMapOvr>
  <p:transition spd="med">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Grey 1 Column VHR Logo">
    <p:bg>
      <p:bgPr>
        <a:solidFill>
          <a:srgbClr val="E8E8E9"/>
        </a:solidFill>
        <a:effectLst/>
      </p:bgPr>
    </p:bg>
    <p:spTree>
      <p:nvGrpSpPr>
        <p:cNvPr id="1" name=""/>
        <p:cNvGrpSpPr/>
        <p:nvPr/>
      </p:nvGrpSpPr>
      <p:grpSpPr>
        <a:xfrm>
          <a:off x="0" y="0"/>
          <a:ext cx="0" cy="0"/>
          <a:chOff x="0" y="0"/>
          <a:chExt cx="0" cy="0"/>
        </a:xfrm>
      </p:grpSpPr>
      <p:sp>
        <p:nvSpPr>
          <p:cNvPr id="7" name="Text Placeholder 11">
            <a:extLst>
              <a:ext uri="{FF2B5EF4-FFF2-40B4-BE49-F238E27FC236}">
                <a16:creationId xmlns:a16="http://schemas.microsoft.com/office/drawing/2014/main" id="{6C37A0DF-6B0D-A146-9573-F9130AAABDDC}"/>
              </a:ext>
            </a:extLst>
          </p:cNvPr>
          <p:cNvSpPr>
            <a:spLocks noGrp="1"/>
          </p:cNvSpPr>
          <p:nvPr>
            <p:ph type="body" sz="quarter" idx="13"/>
          </p:nvPr>
        </p:nvSpPr>
        <p:spPr>
          <a:xfrm>
            <a:off x="376814" y="1551901"/>
            <a:ext cx="8378490" cy="3274097"/>
          </a:xfrm>
          <a:prstGeom prst="rect">
            <a:avLst/>
          </a:prstGeom>
        </p:spPr>
        <p:txBody>
          <a:bodyPr vert="horz"/>
          <a:lstStyle>
            <a:lvl1pPr marL="0" indent="0">
              <a:spcBef>
                <a:spcPts val="0"/>
              </a:spcBef>
              <a:spcAft>
                <a:spcPts val="1000"/>
              </a:spcAft>
              <a:buFontTx/>
              <a:buNone/>
              <a:defRPr sz="15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1"/>
              </a:buClr>
              <a:buSzPct val="90000"/>
              <a:buFont typeface="Zapf Dingbats"/>
              <a:buChar char="❯"/>
              <a:defRPr sz="15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1"/>
              </a:buClr>
              <a:buSzPct val="120000"/>
              <a:buFont typeface="System Font Regular"/>
              <a:buChar char="▸"/>
              <a:defRPr sz="15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15">
            <a:extLst>
              <a:ext uri="{FF2B5EF4-FFF2-40B4-BE49-F238E27FC236}">
                <a16:creationId xmlns:a16="http://schemas.microsoft.com/office/drawing/2014/main" id="{75645F52-7790-334C-AF50-67C9B33E6170}"/>
              </a:ext>
            </a:extLst>
          </p:cNvPr>
          <p:cNvSpPr>
            <a:spLocks noGrp="1"/>
          </p:cNvSpPr>
          <p:nvPr>
            <p:ph type="body" sz="quarter" idx="12" hasCustomPrompt="1"/>
          </p:nvPr>
        </p:nvSpPr>
        <p:spPr>
          <a:xfrm>
            <a:off x="376816" y="656575"/>
            <a:ext cx="6636380" cy="287322"/>
          </a:xfrm>
          <a:prstGeom prst="rect">
            <a:avLst/>
          </a:prstGeom>
        </p:spPr>
        <p:txBody>
          <a:bodyPr vert="horz"/>
          <a:lstStyle>
            <a:lvl1pPr marL="0" indent="0">
              <a:buFontTx/>
              <a:buNone/>
              <a:defRPr sz="1700" b="0" i="0">
                <a:solidFill>
                  <a:schemeClr val="tx2"/>
                </a:solidFill>
                <a:latin typeface="+mn-lt"/>
                <a:cs typeface="Arial" panose="020B0604020202020204" pitchFamily="34" charset="0"/>
              </a:defRPr>
            </a:lvl1pPr>
          </a:lstStyle>
          <a:p>
            <a:pPr lvl="0"/>
            <a:r>
              <a:rPr lang="en-US" dirty="0"/>
              <a:t>Subhead</a:t>
            </a:r>
          </a:p>
        </p:txBody>
      </p:sp>
      <p:sp>
        <p:nvSpPr>
          <p:cNvPr id="9" name="Title 1">
            <a:extLst>
              <a:ext uri="{FF2B5EF4-FFF2-40B4-BE49-F238E27FC236}">
                <a16:creationId xmlns:a16="http://schemas.microsoft.com/office/drawing/2014/main" id="{3B68C612-A163-364C-A522-FD8B2D764D6A}"/>
              </a:ext>
            </a:extLst>
          </p:cNvPr>
          <p:cNvSpPr>
            <a:spLocks noGrp="1"/>
          </p:cNvSpPr>
          <p:nvPr>
            <p:ph type="title"/>
          </p:nvPr>
        </p:nvSpPr>
        <p:spPr>
          <a:xfrm>
            <a:off x="376814" y="287522"/>
            <a:ext cx="6636382" cy="369054"/>
          </a:xfrm>
          <a:prstGeom prst="rect">
            <a:avLst/>
          </a:prstGeom>
        </p:spPr>
        <p:txBody>
          <a:bodyPr/>
          <a:lstStyle>
            <a:lvl1pPr>
              <a:defRPr sz="2400" b="1" i="0">
                <a:solidFill>
                  <a:schemeClr val="accent1"/>
                </a:solidFill>
                <a:latin typeface="+mj-lt"/>
                <a:cs typeface="Arial" panose="020B0604020202020204" pitchFamily="34" charset="0"/>
              </a:defRPr>
            </a:lvl1pPr>
          </a:lstStyle>
          <a:p>
            <a:r>
              <a:rPr lang="en-US" dirty="0"/>
              <a:t>Click to edit Master title style</a:t>
            </a:r>
          </a:p>
        </p:txBody>
      </p:sp>
      <p:pic>
        <p:nvPicPr>
          <p:cNvPr id="6" name="Picture 5">
            <a:extLst>
              <a:ext uri="{FF2B5EF4-FFF2-40B4-BE49-F238E27FC236}">
                <a16:creationId xmlns:a16="http://schemas.microsoft.com/office/drawing/2014/main" id="{0097A549-E726-5549-816F-928584EA495C}"/>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23594" b="27614"/>
          <a:stretch/>
        </p:blipFill>
        <p:spPr>
          <a:xfrm>
            <a:off x="7295536" y="336684"/>
            <a:ext cx="1607997" cy="392288"/>
          </a:xfrm>
          <a:prstGeom prst="rect">
            <a:avLst/>
          </a:prstGeom>
        </p:spPr>
      </p:pic>
    </p:spTree>
    <p:extLst>
      <p:ext uri="{BB962C8B-B14F-4D97-AF65-F5344CB8AC3E}">
        <p14:creationId xmlns:p14="http://schemas.microsoft.com/office/powerpoint/2010/main" val="1120681674"/>
      </p:ext>
    </p:extLst>
  </p:cSld>
  <p:clrMapOvr>
    <a:masterClrMapping/>
  </p:clrMapOvr>
  <p:transition spd="med">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Grey 1 Column Accent">
    <p:bg>
      <p:bgPr>
        <a:solidFill>
          <a:srgbClr val="E8E8E9"/>
        </a:solidFill>
        <a:effectLst/>
      </p:bgPr>
    </p:bg>
    <p:spTree>
      <p:nvGrpSpPr>
        <p:cNvPr id="1" name=""/>
        <p:cNvGrpSpPr/>
        <p:nvPr/>
      </p:nvGrpSpPr>
      <p:grpSpPr>
        <a:xfrm>
          <a:off x="0" y="0"/>
          <a:ext cx="0" cy="0"/>
          <a:chOff x="0" y="0"/>
          <a:chExt cx="0" cy="0"/>
        </a:xfrm>
      </p:grpSpPr>
      <p:sp>
        <p:nvSpPr>
          <p:cNvPr id="7" name="Text Placeholder 11">
            <a:extLst>
              <a:ext uri="{FF2B5EF4-FFF2-40B4-BE49-F238E27FC236}">
                <a16:creationId xmlns:a16="http://schemas.microsoft.com/office/drawing/2014/main" id="{6C37A0DF-6B0D-A146-9573-F9130AAABDDC}"/>
              </a:ext>
            </a:extLst>
          </p:cNvPr>
          <p:cNvSpPr>
            <a:spLocks noGrp="1"/>
          </p:cNvSpPr>
          <p:nvPr>
            <p:ph type="body" sz="quarter" idx="13"/>
          </p:nvPr>
        </p:nvSpPr>
        <p:spPr>
          <a:xfrm>
            <a:off x="376814" y="1551901"/>
            <a:ext cx="8378490" cy="3274097"/>
          </a:xfrm>
          <a:prstGeom prst="rect">
            <a:avLst/>
          </a:prstGeom>
        </p:spPr>
        <p:txBody>
          <a:bodyPr vert="horz"/>
          <a:lstStyle>
            <a:lvl1pPr marL="0" indent="0">
              <a:spcBef>
                <a:spcPts val="0"/>
              </a:spcBef>
              <a:spcAft>
                <a:spcPts val="1000"/>
              </a:spcAft>
              <a:buFontTx/>
              <a:buNone/>
              <a:defRPr sz="15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1"/>
              </a:buClr>
              <a:buSzPct val="90000"/>
              <a:buFont typeface="Zapf Dingbats"/>
              <a:buChar char="❯"/>
              <a:defRPr sz="15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1"/>
              </a:buClr>
              <a:buSzPct val="120000"/>
              <a:buFont typeface="System Font Regular"/>
              <a:buChar char="▸"/>
              <a:defRPr sz="15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15">
            <a:extLst>
              <a:ext uri="{FF2B5EF4-FFF2-40B4-BE49-F238E27FC236}">
                <a16:creationId xmlns:a16="http://schemas.microsoft.com/office/drawing/2014/main" id="{75645F52-7790-334C-AF50-67C9B33E6170}"/>
              </a:ext>
            </a:extLst>
          </p:cNvPr>
          <p:cNvSpPr>
            <a:spLocks noGrp="1"/>
          </p:cNvSpPr>
          <p:nvPr>
            <p:ph type="body" sz="quarter" idx="12" hasCustomPrompt="1"/>
          </p:nvPr>
        </p:nvSpPr>
        <p:spPr>
          <a:xfrm>
            <a:off x="376816" y="656575"/>
            <a:ext cx="6636380" cy="287322"/>
          </a:xfrm>
          <a:prstGeom prst="rect">
            <a:avLst/>
          </a:prstGeom>
        </p:spPr>
        <p:txBody>
          <a:bodyPr vert="horz"/>
          <a:lstStyle>
            <a:lvl1pPr marL="0" indent="0">
              <a:buFontTx/>
              <a:buNone/>
              <a:defRPr sz="1700" b="0" i="0">
                <a:solidFill>
                  <a:schemeClr val="tx2"/>
                </a:solidFill>
                <a:latin typeface="+mn-lt"/>
                <a:cs typeface="Arial" panose="020B0604020202020204" pitchFamily="34" charset="0"/>
              </a:defRPr>
            </a:lvl1pPr>
          </a:lstStyle>
          <a:p>
            <a:pPr lvl="0"/>
            <a:r>
              <a:rPr lang="en-US" dirty="0"/>
              <a:t>Subhead</a:t>
            </a:r>
          </a:p>
        </p:txBody>
      </p:sp>
      <p:sp>
        <p:nvSpPr>
          <p:cNvPr id="9" name="Title 1">
            <a:extLst>
              <a:ext uri="{FF2B5EF4-FFF2-40B4-BE49-F238E27FC236}">
                <a16:creationId xmlns:a16="http://schemas.microsoft.com/office/drawing/2014/main" id="{3B68C612-A163-364C-A522-FD8B2D764D6A}"/>
              </a:ext>
            </a:extLst>
          </p:cNvPr>
          <p:cNvSpPr>
            <a:spLocks noGrp="1"/>
          </p:cNvSpPr>
          <p:nvPr>
            <p:ph type="title"/>
          </p:nvPr>
        </p:nvSpPr>
        <p:spPr>
          <a:xfrm>
            <a:off x="376814" y="287522"/>
            <a:ext cx="6636382" cy="369054"/>
          </a:xfrm>
          <a:prstGeom prst="rect">
            <a:avLst/>
          </a:prstGeom>
        </p:spPr>
        <p:txBody>
          <a:bodyPr/>
          <a:lstStyle>
            <a:lvl1pPr>
              <a:defRPr sz="2400" b="1" i="0">
                <a:solidFill>
                  <a:schemeClr val="accent1"/>
                </a:solidFill>
                <a:latin typeface="+mj-lt"/>
                <a:cs typeface="Arial" panose="020B0604020202020204" pitchFamily="34" charset="0"/>
              </a:defRPr>
            </a:lvl1pPr>
          </a:lstStyle>
          <a:p>
            <a:r>
              <a:rPr lang="en-US" dirty="0"/>
              <a:t>Click to edit Master title style</a:t>
            </a:r>
          </a:p>
        </p:txBody>
      </p:sp>
      <p:pic>
        <p:nvPicPr>
          <p:cNvPr id="6" name="Picture 5">
            <a:extLst>
              <a:ext uri="{FF2B5EF4-FFF2-40B4-BE49-F238E27FC236}">
                <a16:creationId xmlns:a16="http://schemas.microsoft.com/office/drawing/2014/main" id="{EFE52CB6-C26A-CE48-9B42-9A818D726A78}"/>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835409" y="0"/>
            <a:ext cx="1308591" cy="897681"/>
          </a:xfrm>
          <a:prstGeom prst="rect">
            <a:avLst/>
          </a:prstGeom>
        </p:spPr>
      </p:pic>
    </p:spTree>
    <p:extLst>
      <p:ext uri="{BB962C8B-B14F-4D97-AF65-F5344CB8AC3E}">
        <p14:creationId xmlns:p14="http://schemas.microsoft.com/office/powerpoint/2010/main" val="2609084366"/>
      </p:ext>
    </p:extLst>
  </p:cSld>
  <p:clrMapOvr>
    <a:masterClrMapping/>
  </p:clrMapOvr>
  <p:transition spd="med">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Grey 2 Column VES Logo">
    <p:bg>
      <p:bgPr>
        <a:solidFill>
          <a:srgbClr val="E8E8E9"/>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A1059192-5070-5B46-8EF0-85EB7E20D733}"/>
              </a:ext>
            </a:extLst>
          </p:cNvPr>
          <p:cNvSpPr>
            <a:spLocks noGrp="1"/>
          </p:cNvSpPr>
          <p:nvPr>
            <p:ph type="title"/>
          </p:nvPr>
        </p:nvSpPr>
        <p:spPr>
          <a:xfrm>
            <a:off x="376814" y="287522"/>
            <a:ext cx="6636382" cy="369054"/>
          </a:xfrm>
          <a:prstGeom prst="rect">
            <a:avLst/>
          </a:prstGeom>
        </p:spPr>
        <p:txBody>
          <a:bodyPr/>
          <a:lstStyle>
            <a:lvl1pPr>
              <a:defRPr sz="2400" b="1" i="0">
                <a:solidFill>
                  <a:schemeClr val="accent1"/>
                </a:solidFill>
                <a:latin typeface="+mj-lt"/>
                <a:cs typeface="Arial" panose="020B0604020202020204" pitchFamily="34" charset="0"/>
              </a:defRPr>
            </a:lvl1pPr>
          </a:lstStyle>
          <a:p>
            <a:r>
              <a:rPr lang="en-US" dirty="0"/>
              <a:t>Click to edit Master title style</a:t>
            </a:r>
          </a:p>
        </p:txBody>
      </p:sp>
      <p:sp>
        <p:nvSpPr>
          <p:cNvPr id="9" name="Text Placeholder 11">
            <a:extLst>
              <a:ext uri="{FF2B5EF4-FFF2-40B4-BE49-F238E27FC236}">
                <a16:creationId xmlns:a16="http://schemas.microsoft.com/office/drawing/2014/main" id="{D1FCE4AD-ECC4-8D45-8B27-DDF303A7536D}"/>
              </a:ext>
            </a:extLst>
          </p:cNvPr>
          <p:cNvSpPr>
            <a:spLocks noGrp="1"/>
          </p:cNvSpPr>
          <p:nvPr>
            <p:ph type="body" sz="quarter" idx="13"/>
          </p:nvPr>
        </p:nvSpPr>
        <p:spPr>
          <a:xfrm>
            <a:off x="376814" y="1551901"/>
            <a:ext cx="3879451" cy="3274097"/>
          </a:xfrm>
          <a:prstGeom prst="rect">
            <a:avLst/>
          </a:prstGeom>
        </p:spPr>
        <p:txBody>
          <a:bodyPr vert="horz"/>
          <a:lstStyle>
            <a:lvl1pPr marL="0" indent="0">
              <a:spcBef>
                <a:spcPts val="0"/>
              </a:spcBef>
              <a:spcAft>
                <a:spcPts val="1000"/>
              </a:spcAft>
              <a:buFontTx/>
              <a:buNone/>
              <a:defRPr sz="15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1"/>
              </a:buClr>
              <a:buSzPct val="90000"/>
              <a:buFont typeface="Zapf Dingbats"/>
              <a:buChar char="❯"/>
              <a:defRPr sz="15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1"/>
              </a:buClr>
              <a:buSzPct val="120000"/>
              <a:buFont typeface="System Font Regular"/>
              <a:buChar char="▸"/>
              <a:defRPr sz="15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11">
            <a:extLst>
              <a:ext uri="{FF2B5EF4-FFF2-40B4-BE49-F238E27FC236}">
                <a16:creationId xmlns:a16="http://schemas.microsoft.com/office/drawing/2014/main" id="{C724DA30-439C-D54F-B7D1-541949206A30}"/>
              </a:ext>
            </a:extLst>
          </p:cNvPr>
          <p:cNvSpPr>
            <a:spLocks noGrp="1"/>
          </p:cNvSpPr>
          <p:nvPr>
            <p:ph type="body" sz="quarter" idx="15"/>
          </p:nvPr>
        </p:nvSpPr>
        <p:spPr>
          <a:xfrm>
            <a:off x="4693175" y="1551901"/>
            <a:ext cx="3879451" cy="3274097"/>
          </a:xfrm>
          <a:prstGeom prst="rect">
            <a:avLst/>
          </a:prstGeom>
        </p:spPr>
        <p:txBody>
          <a:bodyPr vert="horz"/>
          <a:lstStyle>
            <a:lvl1pPr marL="0" indent="0">
              <a:spcBef>
                <a:spcPts val="0"/>
              </a:spcBef>
              <a:spcAft>
                <a:spcPts val="1000"/>
              </a:spcAft>
              <a:buFontTx/>
              <a:buNone/>
              <a:defRPr sz="15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1"/>
              </a:buClr>
              <a:buSzPct val="90000"/>
              <a:buFont typeface="Zapf Dingbats"/>
              <a:buChar char="❯"/>
              <a:defRPr sz="15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1"/>
              </a:buClr>
              <a:buSzPct val="120000"/>
              <a:buFont typeface="System Font Regular"/>
              <a:buChar char="▸"/>
              <a:defRPr sz="15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Picture 12">
            <a:extLst>
              <a:ext uri="{FF2B5EF4-FFF2-40B4-BE49-F238E27FC236}">
                <a16:creationId xmlns:a16="http://schemas.microsoft.com/office/drawing/2014/main" id="{E34DD886-3941-9647-BAA4-C7310E0690E9}"/>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590503" y="183167"/>
            <a:ext cx="1362191" cy="593565"/>
          </a:xfrm>
          <a:prstGeom prst="rect">
            <a:avLst/>
          </a:prstGeom>
        </p:spPr>
      </p:pic>
      <p:sp>
        <p:nvSpPr>
          <p:cNvPr id="14" name="Text Placeholder 15">
            <a:extLst>
              <a:ext uri="{FF2B5EF4-FFF2-40B4-BE49-F238E27FC236}">
                <a16:creationId xmlns:a16="http://schemas.microsoft.com/office/drawing/2014/main" id="{656C1B00-5D7D-F049-85A1-2C278810B98B}"/>
              </a:ext>
            </a:extLst>
          </p:cNvPr>
          <p:cNvSpPr>
            <a:spLocks noGrp="1"/>
          </p:cNvSpPr>
          <p:nvPr>
            <p:ph type="body" sz="quarter" idx="12" hasCustomPrompt="1"/>
          </p:nvPr>
        </p:nvSpPr>
        <p:spPr>
          <a:xfrm>
            <a:off x="376816" y="656575"/>
            <a:ext cx="6636380" cy="287322"/>
          </a:xfrm>
          <a:prstGeom prst="rect">
            <a:avLst/>
          </a:prstGeom>
        </p:spPr>
        <p:txBody>
          <a:bodyPr vert="horz"/>
          <a:lstStyle>
            <a:lvl1pPr marL="0" indent="0">
              <a:buFontTx/>
              <a:buNone/>
              <a:defRPr sz="1700" b="0" i="0">
                <a:solidFill>
                  <a:schemeClr val="tx2"/>
                </a:solidFill>
                <a:latin typeface="+mn-lt"/>
                <a:cs typeface="Arial" panose="020B0604020202020204" pitchFamily="34" charset="0"/>
              </a:defRPr>
            </a:lvl1pPr>
          </a:lstStyle>
          <a:p>
            <a:pPr lvl="0"/>
            <a:r>
              <a:rPr lang="en-US" dirty="0"/>
              <a:t>Subhead</a:t>
            </a:r>
          </a:p>
        </p:txBody>
      </p:sp>
    </p:spTree>
    <p:extLst>
      <p:ext uri="{BB962C8B-B14F-4D97-AF65-F5344CB8AC3E}">
        <p14:creationId xmlns:p14="http://schemas.microsoft.com/office/powerpoint/2010/main" val="1376357262"/>
      </p:ext>
    </p:extLst>
  </p:cSld>
  <p:clrMapOvr>
    <a:masterClrMapping/>
  </p:clrMapOvr>
  <p:transition spd="med">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Grey 2 Column VHR Logo">
    <p:bg>
      <p:bgPr>
        <a:solidFill>
          <a:srgbClr val="E8E8E9"/>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A1059192-5070-5B46-8EF0-85EB7E20D733}"/>
              </a:ext>
            </a:extLst>
          </p:cNvPr>
          <p:cNvSpPr>
            <a:spLocks noGrp="1"/>
          </p:cNvSpPr>
          <p:nvPr>
            <p:ph type="title"/>
          </p:nvPr>
        </p:nvSpPr>
        <p:spPr>
          <a:xfrm>
            <a:off x="376814" y="287522"/>
            <a:ext cx="6636382" cy="369054"/>
          </a:xfrm>
          <a:prstGeom prst="rect">
            <a:avLst/>
          </a:prstGeom>
        </p:spPr>
        <p:txBody>
          <a:bodyPr/>
          <a:lstStyle>
            <a:lvl1pPr>
              <a:defRPr sz="2400" b="1" i="0">
                <a:solidFill>
                  <a:schemeClr val="accent1"/>
                </a:solidFill>
                <a:latin typeface="+mj-lt"/>
                <a:cs typeface="Arial" panose="020B0604020202020204" pitchFamily="34" charset="0"/>
              </a:defRPr>
            </a:lvl1pPr>
          </a:lstStyle>
          <a:p>
            <a:r>
              <a:rPr lang="en-US" dirty="0"/>
              <a:t>Click to edit Master title style</a:t>
            </a:r>
          </a:p>
        </p:txBody>
      </p:sp>
      <p:sp>
        <p:nvSpPr>
          <p:cNvPr id="9" name="Text Placeholder 11">
            <a:extLst>
              <a:ext uri="{FF2B5EF4-FFF2-40B4-BE49-F238E27FC236}">
                <a16:creationId xmlns:a16="http://schemas.microsoft.com/office/drawing/2014/main" id="{D1FCE4AD-ECC4-8D45-8B27-DDF303A7536D}"/>
              </a:ext>
            </a:extLst>
          </p:cNvPr>
          <p:cNvSpPr>
            <a:spLocks noGrp="1"/>
          </p:cNvSpPr>
          <p:nvPr>
            <p:ph type="body" sz="quarter" idx="13"/>
          </p:nvPr>
        </p:nvSpPr>
        <p:spPr>
          <a:xfrm>
            <a:off x="376814" y="1551901"/>
            <a:ext cx="3879451" cy="3274097"/>
          </a:xfrm>
          <a:prstGeom prst="rect">
            <a:avLst/>
          </a:prstGeom>
        </p:spPr>
        <p:txBody>
          <a:bodyPr vert="horz"/>
          <a:lstStyle>
            <a:lvl1pPr marL="0" indent="0">
              <a:spcBef>
                <a:spcPts val="0"/>
              </a:spcBef>
              <a:spcAft>
                <a:spcPts val="1000"/>
              </a:spcAft>
              <a:buFontTx/>
              <a:buNone/>
              <a:defRPr sz="15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1"/>
              </a:buClr>
              <a:buSzPct val="90000"/>
              <a:buFont typeface="Zapf Dingbats"/>
              <a:buChar char="❯"/>
              <a:defRPr sz="15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1"/>
              </a:buClr>
              <a:buSzPct val="120000"/>
              <a:buFont typeface="System Font Regular"/>
              <a:buChar char="▸"/>
              <a:defRPr sz="15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11">
            <a:extLst>
              <a:ext uri="{FF2B5EF4-FFF2-40B4-BE49-F238E27FC236}">
                <a16:creationId xmlns:a16="http://schemas.microsoft.com/office/drawing/2014/main" id="{C724DA30-439C-D54F-B7D1-541949206A30}"/>
              </a:ext>
            </a:extLst>
          </p:cNvPr>
          <p:cNvSpPr>
            <a:spLocks noGrp="1"/>
          </p:cNvSpPr>
          <p:nvPr>
            <p:ph type="body" sz="quarter" idx="15"/>
          </p:nvPr>
        </p:nvSpPr>
        <p:spPr>
          <a:xfrm>
            <a:off x="4693175" y="1551901"/>
            <a:ext cx="3879451" cy="3274097"/>
          </a:xfrm>
          <a:prstGeom prst="rect">
            <a:avLst/>
          </a:prstGeom>
        </p:spPr>
        <p:txBody>
          <a:bodyPr vert="horz"/>
          <a:lstStyle>
            <a:lvl1pPr marL="0" indent="0">
              <a:spcBef>
                <a:spcPts val="0"/>
              </a:spcBef>
              <a:spcAft>
                <a:spcPts val="1000"/>
              </a:spcAft>
              <a:buFontTx/>
              <a:buNone/>
              <a:defRPr sz="15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1"/>
              </a:buClr>
              <a:buSzPct val="90000"/>
              <a:buFont typeface="Zapf Dingbats"/>
              <a:buChar char="❯"/>
              <a:defRPr sz="15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1"/>
              </a:buClr>
              <a:buSzPct val="120000"/>
              <a:buFont typeface="System Font Regular"/>
              <a:buChar char="▸"/>
              <a:defRPr sz="15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15">
            <a:extLst>
              <a:ext uri="{FF2B5EF4-FFF2-40B4-BE49-F238E27FC236}">
                <a16:creationId xmlns:a16="http://schemas.microsoft.com/office/drawing/2014/main" id="{656C1B00-5D7D-F049-85A1-2C278810B98B}"/>
              </a:ext>
            </a:extLst>
          </p:cNvPr>
          <p:cNvSpPr>
            <a:spLocks noGrp="1"/>
          </p:cNvSpPr>
          <p:nvPr>
            <p:ph type="body" sz="quarter" idx="12" hasCustomPrompt="1"/>
          </p:nvPr>
        </p:nvSpPr>
        <p:spPr>
          <a:xfrm>
            <a:off x="376816" y="656575"/>
            <a:ext cx="6636380" cy="287322"/>
          </a:xfrm>
          <a:prstGeom prst="rect">
            <a:avLst/>
          </a:prstGeom>
        </p:spPr>
        <p:txBody>
          <a:bodyPr vert="horz"/>
          <a:lstStyle>
            <a:lvl1pPr marL="0" indent="0">
              <a:buFontTx/>
              <a:buNone/>
              <a:defRPr sz="1700" b="0" i="0">
                <a:solidFill>
                  <a:schemeClr val="tx2"/>
                </a:solidFill>
                <a:latin typeface="+mn-lt"/>
                <a:cs typeface="Arial" panose="020B0604020202020204" pitchFamily="34" charset="0"/>
              </a:defRPr>
            </a:lvl1pPr>
          </a:lstStyle>
          <a:p>
            <a:pPr lvl="0"/>
            <a:r>
              <a:rPr lang="en-US" dirty="0"/>
              <a:t>Subhead</a:t>
            </a:r>
          </a:p>
        </p:txBody>
      </p:sp>
      <p:pic>
        <p:nvPicPr>
          <p:cNvPr id="7" name="Picture 6">
            <a:extLst>
              <a:ext uri="{FF2B5EF4-FFF2-40B4-BE49-F238E27FC236}">
                <a16:creationId xmlns:a16="http://schemas.microsoft.com/office/drawing/2014/main" id="{7C0ADC1C-ECD0-FD45-8782-39B9E3E6E753}"/>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23594" b="27614"/>
          <a:stretch/>
        </p:blipFill>
        <p:spPr>
          <a:xfrm>
            <a:off x="7295536" y="336684"/>
            <a:ext cx="1607997" cy="392288"/>
          </a:xfrm>
          <a:prstGeom prst="rect">
            <a:avLst/>
          </a:prstGeom>
        </p:spPr>
      </p:pic>
    </p:spTree>
    <p:extLst>
      <p:ext uri="{BB962C8B-B14F-4D97-AF65-F5344CB8AC3E}">
        <p14:creationId xmlns:p14="http://schemas.microsoft.com/office/powerpoint/2010/main" val="181307504"/>
      </p:ext>
    </p:extLst>
  </p:cSld>
  <p:clrMapOvr>
    <a:masterClrMapping/>
  </p:clrMapOvr>
  <p:transition spd="med">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Grey 2 Column Accent">
    <p:bg>
      <p:bgPr>
        <a:solidFill>
          <a:srgbClr val="E8E8E9"/>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A1059192-5070-5B46-8EF0-85EB7E20D733}"/>
              </a:ext>
            </a:extLst>
          </p:cNvPr>
          <p:cNvSpPr>
            <a:spLocks noGrp="1"/>
          </p:cNvSpPr>
          <p:nvPr>
            <p:ph type="title"/>
          </p:nvPr>
        </p:nvSpPr>
        <p:spPr>
          <a:xfrm>
            <a:off x="376814" y="287522"/>
            <a:ext cx="6636382" cy="369054"/>
          </a:xfrm>
          <a:prstGeom prst="rect">
            <a:avLst/>
          </a:prstGeom>
        </p:spPr>
        <p:txBody>
          <a:bodyPr/>
          <a:lstStyle>
            <a:lvl1pPr>
              <a:defRPr sz="2400" b="1" i="0">
                <a:solidFill>
                  <a:schemeClr val="accent1"/>
                </a:solidFill>
                <a:latin typeface="+mj-lt"/>
                <a:cs typeface="Arial" panose="020B0604020202020204" pitchFamily="34" charset="0"/>
              </a:defRPr>
            </a:lvl1pPr>
          </a:lstStyle>
          <a:p>
            <a:r>
              <a:rPr lang="en-US" dirty="0"/>
              <a:t>Click to edit Master title style</a:t>
            </a:r>
          </a:p>
        </p:txBody>
      </p:sp>
      <p:sp>
        <p:nvSpPr>
          <p:cNvPr id="9" name="Text Placeholder 11">
            <a:extLst>
              <a:ext uri="{FF2B5EF4-FFF2-40B4-BE49-F238E27FC236}">
                <a16:creationId xmlns:a16="http://schemas.microsoft.com/office/drawing/2014/main" id="{D1FCE4AD-ECC4-8D45-8B27-DDF303A7536D}"/>
              </a:ext>
            </a:extLst>
          </p:cNvPr>
          <p:cNvSpPr>
            <a:spLocks noGrp="1"/>
          </p:cNvSpPr>
          <p:nvPr>
            <p:ph type="body" sz="quarter" idx="13"/>
          </p:nvPr>
        </p:nvSpPr>
        <p:spPr>
          <a:xfrm>
            <a:off x="376814" y="1551901"/>
            <a:ext cx="3879451" cy="3274097"/>
          </a:xfrm>
          <a:prstGeom prst="rect">
            <a:avLst/>
          </a:prstGeom>
        </p:spPr>
        <p:txBody>
          <a:bodyPr vert="horz"/>
          <a:lstStyle>
            <a:lvl1pPr marL="0" indent="0">
              <a:spcBef>
                <a:spcPts val="0"/>
              </a:spcBef>
              <a:spcAft>
                <a:spcPts val="1000"/>
              </a:spcAft>
              <a:buFontTx/>
              <a:buNone/>
              <a:defRPr sz="15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1"/>
              </a:buClr>
              <a:buSzPct val="90000"/>
              <a:buFont typeface="Zapf Dingbats"/>
              <a:buChar char="❯"/>
              <a:defRPr sz="15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1"/>
              </a:buClr>
              <a:buSzPct val="120000"/>
              <a:buFont typeface="System Font Regular"/>
              <a:buChar char="▸"/>
              <a:defRPr sz="15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11">
            <a:extLst>
              <a:ext uri="{FF2B5EF4-FFF2-40B4-BE49-F238E27FC236}">
                <a16:creationId xmlns:a16="http://schemas.microsoft.com/office/drawing/2014/main" id="{C724DA30-439C-D54F-B7D1-541949206A30}"/>
              </a:ext>
            </a:extLst>
          </p:cNvPr>
          <p:cNvSpPr>
            <a:spLocks noGrp="1"/>
          </p:cNvSpPr>
          <p:nvPr>
            <p:ph type="body" sz="quarter" idx="15"/>
          </p:nvPr>
        </p:nvSpPr>
        <p:spPr>
          <a:xfrm>
            <a:off x="4693175" y="1551901"/>
            <a:ext cx="3879451" cy="3274097"/>
          </a:xfrm>
          <a:prstGeom prst="rect">
            <a:avLst/>
          </a:prstGeom>
        </p:spPr>
        <p:txBody>
          <a:bodyPr vert="horz"/>
          <a:lstStyle>
            <a:lvl1pPr marL="0" indent="0">
              <a:spcBef>
                <a:spcPts val="0"/>
              </a:spcBef>
              <a:spcAft>
                <a:spcPts val="1000"/>
              </a:spcAft>
              <a:buFontTx/>
              <a:buNone/>
              <a:defRPr sz="15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1"/>
              </a:buClr>
              <a:buSzPct val="90000"/>
              <a:buFont typeface="Zapf Dingbats"/>
              <a:buChar char="❯"/>
              <a:defRPr sz="15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1"/>
              </a:buClr>
              <a:buSzPct val="120000"/>
              <a:buFont typeface="System Font Regular"/>
              <a:buChar char="▸"/>
              <a:defRPr sz="15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15">
            <a:extLst>
              <a:ext uri="{FF2B5EF4-FFF2-40B4-BE49-F238E27FC236}">
                <a16:creationId xmlns:a16="http://schemas.microsoft.com/office/drawing/2014/main" id="{656C1B00-5D7D-F049-85A1-2C278810B98B}"/>
              </a:ext>
            </a:extLst>
          </p:cNvPr>
          <p:cNvSpPr>
            <a:spLocks noGrp="1"/>
          </p:cNvSpPr>
          <p:nvPr>
            <p:ph type="body" sz="quarter" idx="12" hasCustomPrompt="1"/>
          </p:nvPr>
        </p:nvSpPr>
        <p:spPr>
          <a:xfrm>
            <a:off x="376816" y="656575"/>
            <a:ext cx="6636380" cy="287322"/>
          </a:xfrm>
          <a:prstGeom prst="rect">
            <a:avLst/>
          </a:prstGeom>
        </p:spPr>
        <p:txBody>
          <a:bodyPr vert="horz"/>
          <a:lstStyle>
            <a:lvl1pPr marL="0" indent="0">
              <a:buFontTx/>
              <a:buNone/>
              <a:defRPr sz="1700" b="0" i="0">
                <a:solidFill>
                  <a:schemeClr val="tx2"/>
                </a:solidFill>
                <a:latin typeface="+mn-lt"/>
                <a:cs typeface="Arial" panose="020B0604020202020204" pitchFamily="34" charset="0"/>
              </a:defRPr>
            </a:lvl1pPr>
          </a:lstStyle>
          <a:p>
            <a:pPr lvl="0"/>
            <a:r>
              <a:rPr lang="en-US" dirty="0"/>
              <a:t>Subhead</a:t>
            </a:r>
          </a:p>
        </p:txBody>
      </p:sp>
      <p:pic>
        <p:nvPicPr>
          <p:cNvPr id="7" name="Picture 6">
            <a:extLst>
              <a:ext uri="{FF2B5EF4-FFF2-40B4-BE49-F238E27FC236}">
                <a16:creationId xmlns:a16="http://schemas.microsoft.com/office/drawing/2014/main" id="{75D9354D-41A3-E940-97AF-4BF38965135D}"/>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835409" y="0"/>
            <a:ext cx="1308591" cy="897681"/>
          </a:xfrm>
          <a:prstGeom prst="rect">
            <a:avLst/>
          </a:prstGeom>
        </p:spPr>
      </p:pic>
    </p:spTree>
    <p:extLst>
      <p:ext uri="{BB962C8B-B14F-4D97-AF65-F5344CB8AC3E}">
        <p14:creationId xmlns:p14="http://schemas.microsoft.com/office/powerpoint/2010/main" val="4057124796"/>
      </p:ext>
    </p:extLst>
  </p:cSld>
  <p:clrMapOvr>
    <a:masterClrMapping/>
  </p:clrMapOvr>
  <p:transition spd="med">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3 Column Grey">
    <p:bg>
      <p:bgPr>
        <a:solidFill>
          <a:srgbClr val="E8E8E9"/>
        </a:solid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9BF4A329-3AC3-A246-8225-7ACD31E36517}"/>
              </a:ext>
            </a:extLst>
          </p:cNvPr>
          <p:cNvSpPr>
            <a:spLocks noGrp="1"/>
          </p:cNvSpPr>
          <p:nvPr>
            <p:ph type="title"/>
          </p:nvPr>
        </p:nvSpPr>
        <p:spPr>
          <a:xfrm>
            <a:off x="376814" y="287522"/>
            <a:ext cx="6636382" cy="369054"/>
          </a:xfrm>
          <a:prstGeom prst="rect">
            <a:avLst/>
          </a:prstGeom>
        </p:spPr>
        <p:txBody>
          <a:bodyPr/>
          <a:lstStyle>
            <a:lvl1pPr>
              <a:defRPr sz="2400" b="1" i="0">
                <a:solidFill>
                  <a:schemeClr val="accent1"/>
                </a:solidFill>
                <a:latin typeface="+mj-lt"/>
                <a:cs typeface="Arial" panose="020B0604020202020204" pitchFamily="34" charset="0"/>
              </a:defRPr>
            </a:lvl1pPr>
          </a:lstStyle>
          <a:p>
            <a:r>
              <a:rPr lang="en-US" dirty="0"/>
              <a:t>Click to edit Master title style</a:t>
            </a:r>
          </a:p>
        </p:txBody>
      </p:sp>
      <p:sp>
        <p:nvSpPr>
          <p:cNvPr id="12" name="Text Placeholder 11">
            <a:extLst>
              <a:ext uri="{FF2B5EF4-FFF2-40B4-BE49-F238E27FC236}">
                <a16:creationId xmlns:a16="http://schemas.microsoft.com/office/drawing/2014/main" id="{1ECFD5D3-6589-304C-AA54-4E2FD51B3E25}"/>
              </a:ext>
            </a:extLst>
          </p:cNvPr>
          <p:cNvSpPr>
            <a:spLocks noGrp="1"/>
          </p:cNvSpPr>
          <p:nvPr>
            <p:ph type="body" sz="quarter" idx="13"/>
          </p:nvPr>
        </p:nvSpPr>
        <p:spPr>
          <a:xfrm>
            <a:off x="376814" y="1551901"/>
            <a:ext cx="2381079" cy="3274097"/>
          </a:xfrm>
          <a:prstGeom prst="rect">
            <a:avLst/>
          </a:prstGeom>
        </p:spPr>
        <p:txBody>
          <a:bodyPr vert="horz"/>
          <a:lstStyle>
            <a:lvl1pPr marL="0" indent="0">
              <a:spcBef>
                <a:spcPts val="0"/>
              </a:spcBef>
              <a:spcAft>
                <a:spcPts val="1000"/>
              </a:spcAft>
              <a:buFontTx/>
              <a:buNone/>
              <a:defRPr sz="12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1"/>
              </a:buClr>
              <a:buSzPct val="90000"/>
              <a:buFont typeface="Zapf Dingbats"/>
              <a:buChar char="❯"/>
              <a:defRPr sz="12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1"/>
              </a:buClr>
              <a:buSzPct val="120000"/>
              <a:buFont typeface="Arial" panose="020B0604020202020204" pitchFamily="34" charset="0"/>
              <a:buChar char="•"/>
              <a:defRPr sz="12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1"/>
              </a:buClr>
              <a:buSzPct val="120000"/>
              <a:buFont typeface="System Font Regular"/>
              <a:buChar char="▸"/>
              <a:defRPr sz="12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1"/>
              </a:buClr>
              <a:buSzPct val="120000"/>
              <a:buFont typeface="Arial" panose="020B0604020202020204" pitchFamily="34" charset="0"/>
              <a:buChar char="•"/>
              <a:defRPr sz="12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11">
            <a:extLst>
              <a:ext uri="{FF2B5EF4-FFF2-40B4-BE49-F238E27FC236}">
                <a16:creationId xmlns:a16="http://schemas.microsoft.com/office/drawing/2014/main" id="{F1F040DD-EFEC-1C41-8552-E1702B96C612}"/>
              </a:ext>
            </a:extLst>
          </p:cNvPr>
          <p:cNvSpPr>
            <a:spLocks noGrp="1"/>
          </p:cNvSpPr>
          <p:nvPr>
            <p:ph type="body" sz="quarter" idx="15"/>
          </p:nvPr>
        </p:nvSpPr>
        <p:spPr>
          <a:xfrm>
            <a:off x="3387797" y="1551901"/>
            <a:ext cx="2381079" cy="3274097"/>
          </a:xfrm>
          <a:prstGeom prst="rect">
            <a:avLst/>
          </a:prstGeom>
        </p:spPr>
        <p:txBody>
          <a:bodyPr vert="horz"/>
          <a:lstStyle>
            <a:lvl1pPr marL="0" indent="0">
              <a:spcBef>
                <a:spcPts val="0"/>
              </a:spcBef>
              <a:spcAft>
                <a:spcPts val="1000"/>
              </a:spcAft>
              <a:buFontTx/>
              <a:buNone/>
              <a:defRPr sz="12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1"/>
              </a:buClr>
              <a:buSzPct val="90000"/>
              <a:buFont typeface="Zapf Dingbats"/>
              <a:buChar char="❯"/>
              <a:defRPr sz="12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1"/>
              </a:buClr>
              <a:buSzPct val="120000"/>
              <a:buFont typeface="Arial" panose="020B0604020202020204" pitchFamily="34" charset="0"/>
              <a:buChar char="•"/>
              <a:defRPr sz="12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1"/>
              </a:buClr>
              <a:buSzPct val="120000"/>
              <a:buFont typeface="System Font Regular"/>
              <a:buChar char="▸"/>
              <a:defRPr sz="12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1"/>
              </a:buClr>
              <a:buSzPct val="120000"/>
              <a:buFont typeface="Arial" panose="020B0604020202020204" pitchFamily="34" charset="0"/>
              <a:buChar char="•"/>
              <a:defRPr sz="12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15">
            <a:extLst>
              <a:ext uri="{FF2B5EF4-FFF2-40B4-BE49-F238E27FC236}">
                <a16:creationId xmlns:a16="http://schemas.microsoft.com/office/drawing/2014/main" id="{03FD174B-5F86-A143-A714-FB92A119A290}"/>
              </a:ext>
            </a:extLst>
          </p:cNvPr>
          <p:cNvSpPr>
            <a:spLocks noGrp="1"/>
          </p:cNvSpPr>
          <p:nvPr>
            <p:ph type="body" sz="quarter" idx="12" hasCustomPrompt="1"/>
          </p:nvPr>
        </p:nvSpPr>
        <p:spPr>
          <a:xfrm>
            <a:off x="376816" y="656575"/>
            <a:ext cx="6636380" cy="287322"/>
          </a:xfrm>
          <a:prstGeom prst="rect">
            <a:avLst/>
          </a:prstGeom>
        </p:spPr>
        <p:txBody>
          <a:bodyPr vert="horz"/>
          <a:lstStyle>
            <a:lvl1pPr marL="0" indent="0">
              <a:buFontTx/>
              <a:buNone/>
              <a:defRPr sz="1700" b="0" i="0">
                <a:solidFill>
                  <a:schemeClr val="tx2"/>
                </a:solidFill>
                <a:latin typeface="+mn-lt"/>
                <a:cs typeface="Arial" panose="020B0604020202020204" pitchFamily="34" charset="0"/>
              </a:defRPr>
            </a:lvl1pPr>
          </a:lstStyle>
          <a:p>
            <a:pPr lvl="0"/>
            <a:r>
              <a:rPr lang="en-US" dirty="0"/>
              <a:t>Subhead</a:t>
            </a:r>
          </a:p>
        </p:txBody>
      </p:sp>
      <p:sp>
        <p:nvSpPr>
          <p:cNvPr id="10" name="Text Placeholder 11">
            <a:extLst>
              <a:ext uri="{FF2B5EF4-FFF2-40B4-BE49-F238E27FC236}">
                <a16:creationId xmlns:a16="http://schemas.microsoft.com/office/drawing/2014/main" id="{2D0D4BDF-706B-E541-9297-1C7C024D7D61}"/>
              </a:ext>
            </a:extLst>
          </p:cNvPr>
          <p:cNvSpPr>
            <a:spLocks noGrp="1"/>
          </p:cNvSpPr>
          <p:nvPr>
            <p:ph type="body" sz="quarter" idx="16"/>
          </p:nvPr>
        </p:nvSpPr>
        <p:spPr>
          <a:xfrm>
            <a:off x="6398780" y="1551901"/>
            <a:ext cx="2381079" cy="3274097"/>
          </a:xfrm>
          <a:prstGeom prst="rect">
            <a:avLst/>
          </a:prstGeom>
        </p:spPr>
        <p:txBody>
          <a:bodyPr vert="horz"/>
          <a:lstStyle>
            <a:lvl1pPr marL="0" indent="0">
              <a:spcBef>
                <a:spcPts val="0"/>
              </a:spcBef>
              <a:spcAft>
                <a:spcPts val="1000"/>
              </a:spcAft>
              <a:buFontTx/>
              <a:buNone/>
              <a:defRPr sz="12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1"/>
              </a:buClr>
              <a:buSzPct val="90000"/>
              <a:buFont typeface="Zapf Dingbats"/>
              <a:buChar char="❯"/>
              <a:defRPr sz="12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1"/>
              </a:buClr>
              <a:buSzPct val="120000"/>
              <a:buFont typeface="Arial" panose="020B0604020202020204" pitchFamily="34" charset="0"/>
              <a:buChar char="•"/>
              <a:defRPr sz="12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1"/>
              </a:buClr>
              <a:buSzPct val="120000"/>
              <a:buFont typeface="System Font Regular"/>
              <a:buChar char="▸"/>
              <a:defRPr sz="12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1"/>
              </a:buClr>
              <a:buSzPct val="120000"/>
              <a:buFont typeface="Arial" panose="020B0604020202020204" pitchFamily="34" charset="0"/>
              <a:buChar char="•"/>
              <a:defRPr sz="12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98210937"/>
      </p:ext>
    </p:extLst>
  </p:cSld>
  <p:clrMapOvr>
    <a:masterClrMapping/>
  </p:clrMapOvr>
  <p:transition spd="med">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Dark Grey for Effect">
    <p:bg>
      <p:bgPr>
        <a:solidFill>
          <a:srgbClr val="59595B"/>
        </a:solidFill>
        <a:effectLst/>
      </p:bgPr>
    </p:bg>
    <p:spTree>
      <p:nvGrpSpPr>
        <p:cNvPr id="1" name=""/>
        <p:cNvGrpSpPr/>
        <p:nvPr/>
      </p:nvGrpSpPr>
      <p:grpSpPr>
        <a:xfrm>
          <a:off x="0" y="0"/>
          <a:ext cx="0" cy="0"/>
          <a:chOff x="0" y="0"/>
          <a:chExt cx="0" cy="0"/>
        </a:xfrm>
      </p:grpSpPr>
      <p:sp>
        <p:nvSpPr>
          <p:cNvPr id="6" name="Text Placeholder 11">
            <a:extLst>
              <a:ext uri="{FF2B5EF4-FFF2-40B4-BE49-F238E27FC236}">
                <a16:creationId xmlns:a16="http://schemas.microsoft.com/office/drawing/2014/main" id="{05853C41-0508-0F49-992F-17E32F4BBF4B}"/>
              </a:ext>
            </a:extLst>
          </p:cNvPr>
          <p:cNvSpPr>
            <a:spLocks noGrp="1"/>
          </p:cNvSpPr>
          <p:nvPr>
            <p:ph type="body" sz="quarter" idx="13"/>
          </p:nvPr>
        </p:nvSpPr>
        <p:spPr>
          <a:xfrm>
            <a:off x="376814" y="1551901"/>
            <a:ext cx="8378490" cy="3274097"/>
          </a:xfrm>
          <a:prstGeom prst="rect">
            <a:avLst/>
          </a:prstGeom>
        </p:spPr>
        <p:txBody>
          <a:bodyPr vert="horz"/>
          <a:lstStyle>
            <a:lvl1pPr marL="0" indent="0">
              <a:spcBef>
                <a:spcPts val="0"/>
              </a:spcBef>
              <a:spcAft>
                <a:spcPts val="1000"/>
              </a:spcAft>
              <a:buFontTx/>
              <a:buNone/>
              <a:defRPr sz="1500" b="0" i="0" kern="1200" baseline="0">
                <a:solidFill>
                  <a:schemeClr val="bg1"/>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4"/>
              </a:buClr>
              <a:buSzPct val="90000"/>
              <a:buFont typeface="Zapf Dingbats"/>
              <a:buChar char="❯"/>
              <a:defRPr sz="1500" b="0" i="0" kern="1200" baseline="0">
                <a:solidFill>
                  <a:schemeClr val="bg1"/>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4"/>
              </a:buClr>
              <a:buSzPct val="120000"/>
              <a:buFont typeface="Arial" panose="020B0604020202020204" pitchFamily="34" charset="0"/>
              <a:buChar char="•"/>
              <a:defRPr sz="1500" b="0" i="0" kern="1200" baseline="0">
                <a:solidFill>
                  <a:schemeClr val="bg1"/>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4"/>
              </a:buClr>
              <a:buSzPct val="120000"/>
              <a:buFont typeface="System Font Regular"/>
              <a:buChar char="▸"/>
              <a:defRPr sz="1500" b="0" i="0" kern="1200" baseline="0">
                <a:solidFill>
                  <a:schemeClr val="bg1"/>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4"/>
              </a:buClr>
              <a:buSzPct val="120000"/>
              <a:buFont typeface="Arial" panose="020B0604020202020204" pitchFamily="34" charset="0"/>
              <a:buChar char="•"/>
              <a:defRPr sz="1500" b="0" i="0" kern="1200" baseline="0">
                <a:solidFill>
                  <a:schemeClr val="bg1"/>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1">
            <a:extLst>
              <a:ext uri="{FF2B5EF4-FFF2-40B4-BE49-F238E27FC236}">
                <a16:creationId xmlns:a16="http://schemas.microsoft.com/office/drawing/2014/main" id="{05BC18BE-BF0C-5748-8107-85BB6221BBA5}"/>
              </a:ext>
            </a:extLst>
          </p:cNvPr>
          <p:cNvSpPr>
            <a:spLocks noGrp="1"/>
          </p:cNvSpPr>
          <p:nvPr>
            <p:ph type="title"/>
          </p:nvPr>
        </p:nvSpPr>
        <p:spPr>
          <a:xfrm>
            <a:off x="376814" y="287522"/>
            <a:ext cx="6636382" cy="369054"/>
          </a:xfrm>
          <a:prstGeom prst="rect">
            <a:avLst/>
          </a:prstGeom>
        </p:spPr>
        <p:txBody>
          <a:bodyPr/>
          <a:lstStyle>
            <a:lvl1pPr>
              <a:defRPr sz="2400" b="1" i="0">
                <a:solidFill>
                  <a:schemeClr val="accent4"/>
                </a:solidFill>
                <a:latin typeface="+mj-lt"/>
                <a:cs typeface="Arial" panose="020B0604020202020204" pitchFamily="34" charset="0"/>
              </a:defRPr>
            </a:lvl1pPr>
          </a:lstStyle>
          <a:p>
            <a:r>
              <a:rPr lang="en-US" dirty="0"/>
              <a:t>Click to edit Master title style</a:t>
            </a:r>
          </a:p>
        </p:txBody>
      </p:sp>
      <p:sp>
        <p:nvSpPr>
          <p:cNvPr id="10" name="Text Placeholder 15">
            <a:extLst>
              <a:ext uri="{FF2B5EF4-FFF2-40B4-BE49-F238E27FC236}">
                <a16:creationId xmlns:a16="http://schemas.microsoft.com/office/drawing/2014/main" id="{C866352A-F6AB-9A4B-850C-044C8718FBCE}"/>
              </a:ext>
            </a:extLst>
          </p:cNvPr>
          <p:cNvSpPr>
            <a:spLocks noGrp="1"/>
          </p:cNvSpPr>
          <p:nvPr>
            <p:ph type="body" sz="quarter" idx="12" hasCustomPrompt="1"/>
          </p:nvPr>
        </p:nvSpPr>
        <p:spPr>
          <a:xfrm>
            <a:off x="376816" y="656575"/>
            <a:ext cx="6636380" cy="287322"/>
          </a:xfrm>
          <a:prstGeom prst="rect">
            <a:avLst/>
          </a:prstGeom>
        </p:spPr>
        <p:txBody>
          <a:bodyPr vert="horz"/>
          <a:lstStyle>
            <a:lvl1pPr marL="0" indent="0">
              <a:buFontTx/>
              <a:buNone/>
              <a:defRPr sz="1700" b="0" i="0">
                <a:solidFill>
                  <a:schemeClr val="bg1"/>
                </a:solidFill>
                <a:latin typeface="+mn-lt"/>
                <a:cs typeface="Arial" panose="020B0604020202020204" pitchFamily="34" charset="0"/>
              </a:defRPr>
            </a:lvl1pPr>
          </a:lstStyle>
          <a:p>
            <a:pPr lvl="0"/>
            <a:r>
              <a:rPr lang="en-US" dirty="0"/>
              <a:t>Subhead</a:t>
            </a:r>
          </a:p>
        </p:txBody>
      </p:sp>
    </p:spTree>
    <p:extLst>
      <p:ext uri="{BB962C8B-B14F-4D97-AF65-F5344CB8AC3E}">
        <p14:creationId xmlns:p14="http://schemas.microsoft.com/office/powerpoint/2010/main" val="979166788"/>
      </p:ext>
    </p:extLst>
  </p:cSld>
  <p:clrMapOvr>
    <a:masterClrMapping/>
  </p:clrMapOvr>
  <p:transition spd="med">
    <p:fad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White Center Header">
    <p:spTree>
      <p:nvGrpSpPr>
        <p:cNvPr id="1" name=""/>
        <p:cNvGrpSpPr/>
        <p:nvPr/>
      </p:nvGrpSpPr>
      <p:grpSpPr>
        <a:xfrm>
          <a:off x="0" y="0"/>
          <a:ext cx="0" cy="0"/>
          <a:chOff x="0" y="0"/>
          <a:chExt cx="0" cy="0"/>
        </a:xfrm>
      </p:grpSpPr>
      <p:sp>
        <p:nvSpPr>
          <p:cNvPr id="4" name="Text Placeholder 15">
            <a:extLst>
              <a:ext uri="{FF2B5EF4-FFF2-40B4-BE49-F238E27FC236}">
                <a16:creationId xmlns:a16="http://schemas.microsoft.com/office/drawing/2014/main" id="{8EAB14B2-0249-EA40-AB9A-F338825027BE}"/>
              </a:ext>
            </a:extLst>
          </p:cNvPr>
          <p:cNvSpPr>
            <a:spLocks noGrp="1"/>
          </p:cNvSpPr>
          <p:nvPr>
            <p:ph type="body" sz="quarter" idx="12" hasCustomPrompt="1"/>
          </p:nvPr>
        </p:nvSpPr>
        <p:spPr>
          <a:xfrm>
            <a:off x="376816" y="656575"/>
            <a:ext cx="8364060" cy="297154"/>
          </a:xfrm>
          <a:prstGeom prst="rect">
            <a:avLst/>
          </a:prstGeom>
        </p:spPr>
        <p:txBody>
          <a:bodyPr vert="horz"/>
          <a:lstStyle>
            <a:lvl1pPr marL="0" indent="0" algn="ctr">
              <a:buFontTx/>
              <a:buNone/>
              <a:defRPr sz="1700" b="0" i="0">
                <a:solidFill>
                  <a:schemeClr val="tx2"/>
                </a:solidFill>
                <a:latin typeface="+mn-lt"/>
                <a:cs typeface="Arial" panose="020B0604020202020204" pitchFamily="34" charset="0"/>
              </a:defRPr>
            </a:lvl1pPr>
          </a:lstStyle>
          <a:p>
            <a:pPr lvl="0"/>
            <a:r>
              <a:rPr lang="en-US" dirty="0"/>
              <a:t>Subhead</a:t>
            </a:r>
          </a:p>
        </p:txBody>
      </p:sp>
      <p:sp>
        <p:nvSpPr>
          <p:cNvPr id="7" name="Title 1">
            <a:extLst>
              <a:ext uri="{FF2B5EF4-FFF2-40B4-BE49-F238E27FC236}">
                <a16:creationId xmlns:a16="http://schemas.microsoft.com/office/drawing/2014/main" id="{817F57C6-E518-E443-A913-D67FA55F8FF3}"/>
              </a:ext>
            </a:extLst>
          </p:cNvPr>
          <p:cNvSpPr>
            <a:spLocks noGrp="1"/>
          </p:cNvSpPr>
          <p:nvPr>
            <p:ph type="title"/>
          </p:nvPr>
        </p:nvSpPr>
        <p:spPr>
          <a:xfrm>
            <a:off x="376813" y="287522"/>
            <a:ext cx="8364063" cy="369054"/>
          </a:xfrm>
          <a:prstGeom prst="rect">
            <a:avLst/>
          </a:prstGeom>
        </p:spPr>
        <p:txBody>
          <a:bodyPr/>
          <a:lstStyle>
            <a:lvl1pPr algn="ctr">
              <a:defRPr sz="2400" b="1" i="0">
                <a:solidFill>
                  <a:schemeClr val="accent1"/>
                </a:solidFill>
                <a:latin typeface="+mj-lt"/>
                <a:cs typeface="Arial" panose="020B0604020202020204" pitchFamily="34" charset="0"/>
              </a:defRPr>
            </a:lvl1pPr>
          </a:lstStyle>
          <a:p>
            <a:r>
              <a:rPr lang="en-US" dirty="0"/>
              <a:t>Click to edit Master title style</a:t>
            </a:r>
          </a:p>
        </p:txBody>
      </p:sp>
      <p:pic>
        <p:nvPicPr>
          <p:cNvPr id="5" name="Picture 4">
            <a:extLst>
              <a:ext uri="{FF2B5EF4-FFF2-40B4-BE49-F238E27FC236}">
                <a16:creationId xmlns:a16="http://schemas.microsoft.com/office/drawing/2014/main" id="{D8CED136-3761-4913-AAAE-D9307F9A5FB8}"/>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835409" y="0"/>
            <a:ext cx="1308591" cy="897681"/>
          </a:xfrm>
          <a:prstGeom prst="rect">
            <a:avLst/>
          </a:prstGeom>
        </p:spPr>
      </p:pic>
    </p:spTree>
    <p:extLst>
      <p:ext uri="{BB962C8B-B14F-4D97-AF65-F5344CB8AC3E}">
        <p14:creationId xmlns:p14="http://schemas.microsoft.com/office/powerpoint/2010/main" val="2205552476"/>
      </p:ext>
    </p:extLst>
  </p:cSld>
  <p:clrMapOvr>
    <a:masterClrMapping/>
  </p:clrMapOvr>
  <p:transition spd="med">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ark Grey">
    <p:bg>
      <p:bgPr>
        <a:solidFill>
          <a:srgbClr val="808184"/>
        </a:solidFill>
        <a:effectLst/>
      </p:bgPr>
    </p:bg>
    <p:spTree>
      <p:nvGrpSpPr>
        <p:cNvPr id="1" name=""/>
        <p:cNvGrpSpPr/>
        <p:nvPr/>
      </p:nvGrpSpPr>
      <p:grpSpPr>
        <a:xfrm>
          <a:off x="0" y="0"/>
          <a:ext cx="0" cy="0"/>
          <a:chOff x="0" y="0"/>
          <a:chExt cx="0" cy="0"/>
        </a:xfrm>
      </p:grpSpPr>
      <p:pic>
        <p:nvPicPr>
          <p:cNvPr id="6" name="Picture 5" descr="Abstract gray gradient hexagon on white background with soft light blur">
            <a:extLst>
              <a:ext uri="{FF2B5EF4-FFF2-40B4-BE49-F238E27FC236}">
                <a16:creationId xmlns:a16="http://schemas.microsoft.com/office/drawing/2014/main" id="{886E2A35-F74D-4192-9A99-CD15F43216F0}"/>
              </a:ext>
            </a:extLst>
          </p:cNvPr>
          <p:cNvPicPr>
            <a:picLocks noChangeAspect="1"/>
          </p:cNvPicPr>
          <p:nvPr userDrawn="1"/>
        </p:nvPicPr>
        <p:blipFill rotWithShape="1">
          <a:blip r:embed="rId3">
            <a:alphaModFix amt="50000"/>
          </a:blip>
          <a:srcRect t="829" b="42922"/>
          <a:stretch/>
        </p:blipFill>
        <p:spPr>
          <a:xfrm>
            <a:off x="0" y="0"/>
            <a:ext cx="9144000" cy="5143500"/>
          </a:xfrm>
          <a:prstGeom prst="rect">
            <a:avLst/>
          </a:prstGeom>
        </p:spPr>
      </p:pic>
    </p:spTree>
    <p:custDataLst>
      <p:tags r:id="rId1"/>
    </p:custDataLst>
    <p:extLst>
      <p:ext uri="{BB962C8B-B14F-4D97-AF65-F5344CB8AC3E}">
        <p14:creationId xmlns:p14="http://schemas.microsoft.com/office/powerpoint/2010/main" val="2412333217"/>
      </p:ext>
    </p:extLst>
  </p:cSld>
  <p:clrMapOvr>
    <a:masterClrMapping/>
  </p:clrMapOvr>
  <p:transition spd="med">
    <p:fad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Grey Center Header">
    <p:bg>
      <p:bgPr>
        <a:solidFill>
          <a:srgbClr val="E8E8E9"/>
        </a:solidFill>
        <a:effectLst/>
      </p:bgPr>
    </p:bg>
    <p:spTree>
      <p:nvGrpSpPr>
        <p:cNvPr id="1" name=""/>
        <p:cNvGrpSpPr/>
        <p:nvPr/>
      </p:nvGrpSpPr>
      <p:grpSpPr>
        <a:xfrm>
          <a:off x="0" y="0"/>
          <a:ext cx="0" cy="0"/>
          <a:chOff x="0" y="0"/>
          <a:chExt cx="0" cy="0"/>
        </a:xfrm>
      </p:grpSpPr>
      <p:sp>
        <p:nvSpPr>
          <p:cNvPr id="6" name="Text Placeholder 15">
            <a:extLst>
              <a:ext uri="{FF2B5EF4-FFF2-40B4-BE49-F238E27FC236}">
                <a16:creationId xmlns:a16="http://schemas.microsoft.com/office/drawing/2014/main" id="{C09D12F4-CC28-F044-AA1F-C6FFA3D6FBC5}"/>
              </a:ext>
            </a:extLst>
          </p:cNvPr>
          <p:cNvSpPr>
            <a:spLocks noGrp="1"/>
          </p:cNvSpPr>
          <p:nvPr>
            <p:ph type="body" sz="quarter" idx="12" hasCustomPrompt="1"/>
          </p:nvPr>
        </p:nvSpPr>
        <p:spPr>
          <a:xfrm>
            <a:off x="376816" y="656575"/>
            <a:ext cx="8364060" cy="297154"/>
          </a:xfrm>
          <a:prstGeom prst="rect">
            <a:avLst/>
          </a:prstGeom>
        </p:spPr>
        <p:txBody>
          <a:bodyPr vert="horz"/>
          <a:lstStyle>
            <a:lvl1pPr marL="0" indent="0" algn="ctr">
              <a:buFontTx/>
              <a:buNone/>
              <a:defRPr sz="1700" b="0" i="0">
                <a:solidFill>
                  <a:schemeClr val="tx2"/>
                </a:solidFill>
                <a:latin typeface="+mn-lt"/>
                <a:cs typeface="Arial" panose="020B0604020202020204" pitchFamily="34" charset="0"/>
              </a:defRPr>
            </a:lvl1pPr>
          </a:lstStyle>
          <a:p>
            <a:pPr lvl="0"/>
            <a:r>
              <a:rPr lang="en-US" dirty="0"/>
              <a:t>Subhead</a:t>
            </a:r>
          </a:p>
        </p:txBody>
      </p:sp>
      <p:sp>
        <p:nvSpPr>
          <p:cNvPr id="7" name="Title 1">
            <a:extLst>
              <a:ext uri="{FF2B5EF4-FFF2-40B4-BE49-F238E27FC236}">
                <a16:creationId xmlns:a16="http://schemas.microsoft.com/office/drawing/2014/main" id="{5C29EB2D-1E4D-544D-A316-A286CFCFCEAD}"/>
              </a:ext>
            </a:extLst>
          </p:cNvPr>
          <p:cNvSpPr>
            <a:spLocks noGrp="1"/>
          </p:cNvSpPr>
          <p:nvPr>
            <p:ph type="title"/>
          </p:nvPr>
        </p:nvSpPr>
        <p:spPr>
          <a:xfrm>
            <a:off x="376813" y="287522"/>
            <a:ext cx="8364063" cy="369054"/>
          </a:xfrm>
          <a:prstGeom prst="rect">
            <a:avLst/>
          </a:prstGeom>
        </p:spPr>
        <p:txBody>
          <a:bodyPr/>
          <a:lstStyle>
            <a:lvl1pPr algn="ctr">
              <a:defRPr sz="2400" b="1" i="0">
                <a:solidFill>
                  <a:schemeClr val="accent1"/>
                </a:solidFill>
                <a:latin typeface="+mj-lt"/>
                <a:cs typeface="Arial"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1150776270"/>
      </p:ext>
    </p:extLst>
  </p:cSld>
  <p:clrMapOvr>
    <a:masterClrMapping/>
  </p:clrMapOvr>
  <p:transition spd="med">
    <p:fad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Simple Center Content">
    <p:spTree>
      <p:nvGrpSpPr>
        <p:cNvPr id="1" name=""/>
        <p:cNvGrpSpPr/>
        <p:nvPr/>
      </p:nvGrpSpPr>
      <p:grpSpPr>
        <a:xfrm>
          <a:off x="0" y="0"/>
          <a:ext cx="0" cy="0"/>
          <a:chOff x="0" y="0"/>
          <a:chExt cx="0" cy="0"/>
        </a:xfrm>
      </p:grpSpPr>
      <p:sp>
        <p:nvSpPr>
          <p:cNvPr id="13" name="Text Placeholder 11">
            <a:extLst>
              <a:ext uri="{FF2B5EF4-FFF2-40B4-BE49-F238E27FC236}">
                <a16:creationId xmlns:a16="http://schemas.microsoft.com/office/drawing/2014/main" id="{2ADFE232-03CE-A746-ADD7-7F0C27C46DCB}"/>
              </a:ext>
            </a:extLst>
          </p:cNvPr>
          <p:cNvSpPr>
            <a:spLocks noGrp="1"/>
          </p:cNvSpPr>
          <p:nvPr>
            <p:ph type="body" sz="quarter" idx="14"/>
          </p:nvPr>
        </p:nvSpPr>
        <p:spPr>
          <a:xfrm>
            <a:off x="1065110" y="2503651"/>
            <a:ext cx="7013780" cy="2305050"/>
          </a:xfrm>
          <a:prstGeom prst="rect">
            <a:avLst/>
          </a:prstGeom>
        </p:spPr>
        <p:txBody>
          <a:bodyPr vert="horz"/>
          <a:lstStyle>
            <a:lvl1pPr marL="0" indent="0" algn="ctr">
              <a:spcBef>
                <a:spcPts val="0"/>
              </a:spcBef>
              <a:spcAft>
                <a:spcPts val="1000"/>
              </a:spcAft>
              <a:buFontTx/>
              <a:buNone/>
              <a:defRPr sz="15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lgn="ctr">
              <a:spcBef>
                <a:spcPts val="0"/>
              </a:spcBef>
              <a:spcAft>
                <a:spcPts val="1000"/>
              </a:spcAft>
              <a:buClr>
                <a:schemeClr val="accent1"/>
              </a:buClr>
              <a:buSzPct val="90000"/>
              <a:buFont typeface="Zapf Dingbats"/>
              <a:buChar char="❯"/>
              <a:defRPr sz="15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lgn="ctr">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lgn="ctr">
              <a:spcBef>
                <a:spcPts val="0"/>
              </a:spcBef>
              <a:spcAft>
                <a:spcPts val="1000"/>
              </a:spcAft>
              <a:buClr>
                <a:schemeClr val="accent1"/>
              </a:buClr>
              <a:buSzPct val="120000"/>
              <a:buFont typeface="System Font Regular"/>
              <a:buChar char="▸"/>
              <a:defRPr sz="15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lgn="ctr">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Text Placeholder 15">
            <a:extLst>
              <a:ext uri="{FF2B5EF4-FFF2-40B4-BE49-F238E27FC236}">
                <a16:creationId xmlns:a16="http://schemas.microsoft.com/office/drawing/2014/main" id="{8B7666FA-5F3A-2540-BCDC-5E2D4B8377BA}"/>
              </a:ext>
            </a:extLst>
          </p:cNvPr>
          <p:cNvSpPr>
            <a:spLocks noGrp="1"/>
          </p:cNvSpPr>
          <p:nvPr>
            <p:ph type="body" sz="quarter" idx="15" hasCustomPrompt="1"/>
          </p:nvPr>
        </p:nvSpPr>
        <p:spPr>
          <a:xfrm>
            <a:off x="376816" y="1869359"/>
            <a:ext cx="8364060" cy="297154"/>
          </a:xfrm>
          <a:prstGeom prst="rect">
            <a:avLst/>
          </a:prstGeom>
        </p:spPr>
        <p:txBody>
          <a:bodyPr vert="horz"/>
          <a:lstStyle>
            <a:lvl1pPr marL="0" indent="0" algn="ctr">
              <a:buFontTx/>
              <a:buNone/>
              <a:defRPr sz="1700" b="0" i="0">
                <a:solidFill>
                  <a:schemeClr val="tx2"/>
                </a:solidFill>
                <a:latin typeface="+mn-lt"/>
                <a:cs typeface="Arial" panose="020B0604020202020204" pitchFamily="34" charset="0"/>
              </a:defRPr>
            </a:lvl1pPr>
          </a:lstStyle>
          <a:p>
            <a:pPr lvl="0"/>
            <a:r>
              <a:rPr lang="en-US" dirty="0"/>
              <a:t>Subhead</a:t>
            </a:r>
          </a:p>
        </p:txBody>
      </p:sp>
      <p:sp>
        <p:nvSpPr>
          <p:cNvPr id="17" name="Title 1">
            <a:extLst>
              <a:ext uri="{FF2B5EF4-FFF2-40B4-BE49-F238E27FC236}">
                <a16:creationId xmlns:a16="http://schemas.microsoft.com/office/drawing/2014/main" id="{C6FDAC45-6FB7-1742-B8F6-501B9BEEEC9D}"/>
              </a:ext>
            </a:extLst>
          </p:cNvPr>
          <p:cNvSpPr>
            <a:spLocks noGrp="1"/>
          </p:cNvSpPr>
          <p:nvPr>
            <p:ph type="title"/>
          </p:nvPr>
        </p:nvSpPr>
        <p:spPr>
          <a:xfrm>
            <a:off x="376813" y="1500306"/>
            <a:ext cx="8364063" cy="369054"/>
          </a:xfrm>
          <a:prstGeom prst="rect">
            <a:avLst/>
          </a:prstGeom>
        </p:spPr>
        <p:txBody>
          <a:bodyPr/>
          <a:lstStyle>
            <a:lvl1pPr algn="ctr">
              <a:defRPr sz="2400" b="1" i="0">
                <a:solidFill>
                  <a:schemeClr val="accent1"/>
                </a:solidFill>
                <a:latin typeface="+mj-lt"/>
                <a:cs typeface="Arial" panose="020B0604020202020204" pitchFamily="34" charset="0"/>
              </a:defRPr>
            </a:lvl1pPr>
          </a:lstStyle>
          <a:p>
            <a:r>
              <a:rPr lang="en-US" dirty="0"/>
              <a:t>Click to edit Master title style</a:t>
            </a:r>
          </a:p>
        </p:txBody>
      </p:sp>
      <p:pic>
        <p:nvPicPr>
          <p:cNvPr id="6" name="Picture 5">
            <a:extLst>
              <a:ext uri="{FF2B5EF4-FFF2-40B4-BE49-F238E27FC236}">
                <a16:creationId xmlns:a16="http://schemas.microsoft.com/office/drawing/2014/main" id="{C5F12D12-ED0B-455C-9FAA-E187B79F6766}"/>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835409" y="0"/>
            <a:ext cx="1308591" cy="897681"/>
          </a:xfrm>
          <a:prstGeom prst="rect">
            <a:avLst/>
          </a:prstGeom>
        </p:spPr>
      </p:pic>
    </p:spTree>
    <p:extLst>
      <p:ext uri="{BB962C8B-B14F-4D97-AF65-F5344CB8AC3E}">
        <p14:creationId xmlns:p14="http://schemas.microsoft.com/office/powerpoint/2010/main" val="3264595904"/>
      </p:ext>
    </p:extLst>
  </p:cSld>
  <p:clrMapOvr>
    <a:masterClrMapping/>
  </p:clrMapOvr>
  <p:transition spd="med">
    <p:fad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Full Image Only">
    <p:spTree>
      <p:nvGrpSpPr>
        <p:cNvPr id="1" name=""/>
        <p:cNvGrpSpPr/>
        <p:nvPr/>
      </p:nvGrpSpPr>
      <p:grpSpPr>
        <a:xfrm>
          <a:off x="0" y="0"/>
          <a:ext cx="0" cy="0"/>
          <a:chOff x="0" y="0"/>
          <a:chExt cx="0" cy="0"/>
        </a:xfrm>
      </p:grpSpPr>
      <p:sp>
        <p:nvSpPr>
          <p:cNvPr id="9" name="Picture Placeholder 3">
            <a:extLst>
              <a:ext uri="{FF2B5EF4-FFF2-40B4-BE49-F238E27FC236}">
                <a16:creationId xmlns:a16="http://schemas.microsoft.com/office/drawing/2014/main" id="{A1D57BA6-4217-7746-81B1-8A136F633AC5}"/>
              </a:ext>
            </a:extLst>
          </p:cNvPr>
          <p:cNvSpPr>
            <a:spLocks noGrp="1"/>
          </p:cNvSpPr>
          <p:nvPr>
            <p:ph type="pic" sz="quarter" idx="10" hasCustomPrompt="1"/>
          </p:nvPr>
        </p:nvSpPr>
        <p:spPr>
          <a:xfrm>
            <a:off x="0" y="0"/>
            <a:ext cx="9144000" cy="5143500"/>
          </a:xfrm>
          <a:prstGeom prst="rect">
            <a:avLst/>
          </a:prstGeom>
          <a:solidFill>
            <a:srgbClr val="F1F1F2"/>
          </a:solidFill>
        </p:spPr>
        <p:txBody>
          <a:bodyPr vert="horz"/>
          <a:lstStyle>
            <a:lvl1pPr marL="0" indent="0" algn="r">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Tree>
    <p:extLst>
      <p:ext uri="{BB962C8B-B14F-4D97-AF65-F5344CB8AC3E}">
        <p14:creationId xmlns:p14="http://schemas.microsoft.com/office/powerpoint/2010/main" val="1277974743"/>
      </p:ext>
    </p:extLst>
  </p:cSld>
  <p:clrMapOvr>
    <a:masterClrMapping/>
  </p:clrMapOvr>
  <p:transition spd="med">
    <p:fad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Full Image Background">
    <p:spTree>
      <p:nvGrpSpPr>
        <p:cNvPr id="1" name=""/>
        <p:cNvGrpSpPr/>
        <p:nvPr/>
      </p:nvGrpSpPr>
      <p:grpSpPr>
        <a:xfrm>
          <a:off x="0" y="0"/>
          <a:ext cx="0" cy="0"/>
          <a:chOff x="0" y="0"/>
          <a:chExt cx="0" cy="0"/>
        </a:xfrm>
      </p:grpSpPr>
      <p:sp>
        <p:nvSpPr>
          <p:cNvPr id="4" name="Picture Placeholder 3"/>
          <p:cNvSpPr>
            <a:spLocks noGrp="1"/>
          </p:cNvSpPr>
          <p:nvPr>
            <p:ph type="pic" sz="quarter" idx="10" hasCustomPrompt="1"/>
          </p:nvPr>
        </p:nvSpPr>
        <p:spPr>
          <a:xfrm>
            <a:off x="0" y="0"/>
            <a:ext cx="9144000" cy="5143500"/>
          </a:xfrm>
          <a:prstGeom prst="rect">
            <a:avLst/>
          </a:prstGeom>
          <a:solidFill>
            <a:srgbClr val="F1F1F2"/>
          </a:solidFill>
        </p:spPr>
        <p:txBody>
          <a:bodyPr vert="horz"/>
          <a:lstStyle>
            <a:lvl1pPr marL="0" indent="0" algn="r">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6" name="Title 1">
            <a:extLst>
              <a:ext uri="{FF2B5EF4-FFF2-40B4-BE49-F238E27FC236}">
                <a16:creationId xmlns:a16="http://schemas.microsoft.com/office/drawing/2014/main" id="{FBC93CC2-5BB3-7A4F-B61A-6F4D330CC2E0}"/>
              </a:ext>
            </a:extLst>
          </p:cNvPr>
          <p:cNvSpPr>
            <a:spLocks noGrp="1"/>
          </p:cNvSpPr>
          <p:nvPr>
            <p:ph type="title"/>
          </p:nvPr>
        </p:nvSpPr>
        <p:spPr>
          <a:xfrm>
            <a:off x="376814" y="287522"/>
            <a:ext cx="6636382" cy="369054"/>
          </a:xfrm>
          <a:prstGeom prst="rect">
            <a:avLst/>
          </a:prstGeom>
        </p:spPr>
        <p:txBody>
          <a:bodyPr/>
          <a:lstStyle>
            <a:lvl1pPr>
              <a:defRPr sz="2400" b="1" i="0">
                <a:solidFill>
                  <a:schemeClr val="bg1"/>
                </a:solidFill>
                <a:latin typeface="+mj-lt"/>
                <a:cs typeface="Arial" panose="020B0604020202020204" pitchFamily="34" charset="0"/>
              </a:defRPr>
            </a:lvl1pPr>
          </a:lstStyle>
          <a:p>
            <a:r>
              <a:rPr lang="en-US" dirty="0"/>
              <a:t>Click to edit Master title style</a:t>
            </a:r>
          </a:p>
        </p:txBody>
      </p:sp>
      <p:sp>
        <p:nvSpPr>
          <p:cNvPr id="10" name="Text Placeholder 11">
            <a:extLst>
              <a:ext uri="{FF2B5EF4-FFF2-40B4-BE49-F238E27FC236}">
                <a16:creationId xmlns:a16="http://schemas.microsoft.com/office/drawing/2014/main" id="{C168CDA1-F7D1-F841-892A-97046B2CE1E4}"/>
              </a:ext>
            </a:extLst>
          </p:cNvPr>
          <p:cNvSpPr>
            <a:spLocks noGrp="1"/>
          </p:cNvSpPr>
          <p:nvPr>
            <p:ph type="body" sz="quarter" idx="13"/>
          </p:nvPr>
        </p:nvSpPr>
        <p:spPr>
          <a:xfrm>
            <a:off x="376814" y="1551901"/>
            <a:ext cx="3879451" cy="3274097"/>
          </a:xfrm>
          <a:prstGeom prst="rect">
            <a:avLst/>
          </a:prstGeom>
        </p:spPr>
        <p:txBody>
          <a:bodyPr vert="horz"/>
          <a:lstStyle>
            <a:lvl1pPr marL="0" indent="0">
              <a:spcBef>
                <a:spcPts val="0"/>
              </a:spcBef>
              <a:spcAft>
                <a:spcPts val="1000"/>
              </a:spcAft>
              <a:buFontTx/>
              <a:buNone/>
              <a:defRPr sz="1500" b="0" i="0" kern="1200" baseline="0">
                <a:solidFill>
                  <a:schemeClr val="bg1"/>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bg1"/>
              </a:buClr>
              <a:buSzPct val="90000"/>
              <a:buFont typeface="Zapf Dingbats"/>
              <a:buChar char="❯"/>
              <a:defRPr sz="1500" b="0" i="0" kern="1200" baseline="0">
                <a:solidFill>
                  <a:schemeClr val="bg1"/>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bg1"/>
              </a:buClr>
              <a:buSzPct val="120000"/>
              <a:buFont typeface="Arial" panose="020B0604020202020204" pitchFamily="34" charset="0"/>
              <a:buChar char="•"/>
              <a:defRPr sz="1500" b="0" i="0" kern="1200" baseline="0">
                <a:solidFill>
                  <a:schemeClr val="bg1"/>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bg1"/>
              </a:buClr>
              <a:buSzPct val="120000"/>
              <a:buFont typeface="System Font Regular"/>
              <a:buChar char="▸"/>
              <a:defRPr sz="1500" b="0" i="0" kern="1200" baseline="0">
                <a:solidFill>
                  <a:schemeClr val="bg1"/>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bg1"/>
              </a:buClr>
              <a:buSzPct val="120000"/>
              <a:buFont typeface="Arial" panose="020B0604020202020204" pitchFamily="34" charset="0"/>
              <a:buChar char="•"/>
              <a:defRPr sz="1500" b="0" i="0" kern="1200" baseline="0">
                <a:solidFill>
                  <a:schemeClr val="bg1"/>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15">
            <a:extLst>
              <a:ext uri="{FF2B5EF4-FFF2-40B4-BE49-F238E27FC236}">
                <a16:creationId xmlns:a16="http://schemas.microsoft.com/office/drawing/2014/main" id="{E6D03A83-AA3D-4F4C-AA68-F8B3389A57B0}"/>
              </a:ext>
            </a:extLst>
          </p:cNvPr>
          <p:cNvSpPr>
            <a:spLocks noGrp="1"/>
          </p:cNvSpPr>
          <p:nvPr>
            <p:ph type="body" sz="quarter" idx="12" hasCustomPrompt="1"/>
          </p:nvPr>
        </p:nvSpPr>
        <p:spPr>
          <a:xfrm>
            <a:off x="376816" y="656575"/>
            <a:ext cx="6636380" cy="287322"/>
          </a:xfrm>
          <a:prstGeom prst="rect">
            <a:avLst/>
          </a:prstGeom>
        </p:spPr>
        <p:txBody>
          <a:bodyPr vert="horz"/>
          <a:lstStyle>
            <a:lvl1pPr marL="0" indent="0">
              <a:buFontTx/>
              <a:buNone/>
              <a:defRPr sz="1700" b="0" i="0">
                <a:solidFill>
                  <a:schemeClr val="bg1"/>
                </a:solidFill>
                <a:latin typeface="+mn-lt"/>
                <a:cs typeface="Arial" panose="020B0604020202020204" pitchFamily="34" charset="0"/>
              </a:defRPr>
            </a:lvl1pPr>
          </a:lstStyle>
          <a:p>
            <a:pPr lvl="0"/>
            <a:r>
              <a:rPr lang="en-US" dirty="0"/>
              <a:t>Subhead</a:t>
            </a:r>
          </a:p>
        </p:txBody>
      </p:sp>
    </p:spTree>
    <p:extLst>
      <p:ext uri="{BB962C8B-B14F-4D97-AF65-F5344CB8AC3E}">
        <p14:creationId xmlns:p14="http://schemas.microsoft.com/office/powerpoint/2010/main" val="221682578"/>
      </p:ext>
    </p:extLst>
  </p:cSld>
  <p:clrMapOvr>
    <a:masterClrMapping/>
  </p:clrMapOvr>
  <p:transition spd="med">
    <p:fade/>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Light Grey Right Photo">
    <p:bg>
      <p:bgPr>
        <a:solidFill>
          <a:srgbClr val="E8E8E9"/>
        </a:solidFill>
        <a:effectLst/>
      </p:bgPr>
    </p:bg>
    <p:spTree>
      <p:nvGrpSpPr>
        <p:cNvPr id="1" name=""/>
        <p:cNvGrpSpPr/>
        <p:nvPr/>
      </p:nvGrpSpPr>
      <p:grpSpPr>
        <a:xfrm>
          <a:off x="0" y="0"/>
          <a:ext cx="0" cy="0"/>
          <a:chOff x="0" y="0"/>
          <a:chExt cx="0" cy="0"/>
        </a:xfrm>
      </p:grpSpPr>
      <p:sp>
        <p:nvSpPr>
          <p:cNvPr id="5" name="Picture Placeholder 25"/>
          <p:cNvSpPr>
            <a:spLocks noGrp="1"/>
          </p:cNvSpPr>
          <p:nvPr>
            <p:ph type="pic" sz="quarter" idx="13" hasCustomPrompt="1"/>
          </p:nvPr>
        </p:nvSpPr>
        <p:spPr>
          <a:xfrm>
            <a:off x="5171546" y="0"/>
            <a:ext cx="3972454" cy="5143500"/>
          </a:xfrm>
          <a:prstGeom prst="rect">
            <a:avLst/>
          </a:prstGeom>
          <a:solidFill>
            <a:srgbClr val="F1F1F2"/>
          </a:solidFill>
        </p:spPr>
        <p:txBody>
          <a:bodyPr vert="horz"/>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12" name="Title 1">
            <a:extLst>
              <a:ext uri="{FF2B5EF4-FFF2-40B4-BE49-F238E27FC236}">
                <a16:creationId xmlns:a16="http://schemas.microsoft.com/office/drawing/2014/main" id="{7ACAEBD6-2AF7-8B4B-8BDA-C945AE66C3F4}"/>
              </a:ext>
            </a:extLst>
          </p:cNvPr>
          <p:cNvSpPr>
            <a:spLocks noGrp="1"/>
          </p:cNvSpPr>
          <p:nvPr>
            <p:ph type="title"/>
          </p:nvPr>
        </p:nvSpPr>
        <p:spPr>
          <a:xfrm>
            <a:off x="376814" y="287522"/>
            <a:ext cx="4509818" cy="369054"/>
          </a:xfrm>
          <a:prstGeom prst="rect">
            <a:avLst/>
          </a:prstGeom>
        </p:spPr>
        <p:txBody>
          <a:bodyPr/>
          <a:lstStyle>
            <a:lvl1pPr>
              <a:defRPr sz="2400" b="1" i="0">
                <a:solidFill>
                  <a:schemeClr val="accent1"/>
                </a:solidFill>
                <a:latin typeface="+mj-lt"/>
                <a:cs typeface="Arial" panose="020B0604020202020204" pitchFamily="34" charset="0"/>
              </a:defRPr>
            </a:lvl1pPr>
          </a:lstStyle>
          <a:p>
            <a:r>
              <a:rPr lang="en-US" dirty="0"/>
              <a:t>Click to edit Master title style</a:t>
            </a:r>
          </a:p>
        </p:txBody>
      </p:sp>
      <p:sp>
        <p:nvSpPr>
          <p:cNvPr id="13" name="Text Placeholder 11">
            <a:extLst>
              <a:ext uri="{FF2B5EF4-FFF2-40B4-BE49-F238E27FC236}">
                <a16:creationId xmlns:a16="http://schemas.microsoft.com/office/drawing/2014/main" id="{60D03388-6DCB-304A-A7B2-E1EAA60C9B34}"/>
              </a:ext>
            </a:extLst>
          </p:cNvPr>
          <p:cNvSpPr>
            <a:spLocks noGrp="1"/>
          </p:cNvSpPr>
          <p:nvPr>
            <p:ph type="body" sz="quarter" idx="14"/>
          </p:nvPr>
        </p:nvSpPr>
        <p:spPr>
          <a:xfrm>
            <a:off x="376814" y="1551901"/>
            <a:ext cx="4509816" cy="3274097"/>
          </a:xfrm>
          <a:prstGeom prst="rect">
            <a:avLst/>
          </a:prstGeom>
        </p:spPr>
        <p:txBody>
          <a:bodyPr vert="horz"/>
          <a:lstStyle>
            <a:lvl1pPr marL="0" indent="0">
              <a:spcBef>
                <a:spcPts val="0"/>
              </a:spcBef>
              <a:spcAft>
                <a:spcPts val="1000"/>
              </a:spcAft>
              <a:buFontTx/>
              <a:buNone/>
              <a:defRPr sz="15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1"/>
              </a:buClr>
              <a:buSzPct val="90000"/>
              <a:buFont typeface="Zapf Dingbats"/>
              <a:buChar char="❯"/>
              <a:defRPr sz="15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1"/>
              </a:buClr>
              <a:buSzPct val="120000"/>
              <a:buFont typeface="System Font Regular"/>
              <a:buChar char="▸"/>
              <a:defRPr sz="15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15">
            <a:extLst>
              <a:ext uri="{FF2B5EF4-FFF2-40B4-BE49-F238E27FC236}">
                <a16:creationId xmlns:a16="http://schemas.microsoft.com/office/drawing/2014/main" id="{A6982CCD-58AD-B24D-A684-793C3A0BE2A5}"/>
              </a:ext>
            </a:extLst>
          </p:cNvPr>
          <p:cNvSpPr>
            <a:spLocks noGrp="1"/>
          </p:cNvSpPr>
          <p:nvPr>
            <p:ph type="body" sz="quarter" idx="12" hasCustomPrompt="1"/>
          </p:nvPr>
        </p:nvSpPr>
        <p:spPr>
          <a:xfrm>
            <a:off x="376816" y="656575"/>
            <a:ext cx="4509816" cy="287322"/>
          </a:xfrm>
          <a:prstGeom prst="rect">
            <a:avLst/>
          </a:prstGeom>
        </p:spPr>
        <p:txBody>
          <a:bodyPr vert="horz"/>
          <a:lstStyle>
            <a:lvl1pPr marL="0" indent="0">
              <a:buFontTx/>
              <a:buNone/>
              <a:defRPr sz="1700" b="0" i="0">
                <a:solidFill>
                  <a:schemeClr val="tx2"/>
                </a:solidFill>
                <a:latin typeface="+mn-lt"/>
                <a:cs typeface="Arial" panose="020B0604020202020204" pitchFamily="34" charset="0"/>
              </a:defRPr>
            </a:lvl1pPr>
          </a:lstStyle>
          <a:p>
            <a:pPr lvl="0"/>
            <a:r>
              <a:rPr lang="en-US" dirty="0"/>
              <a:t>Subhead</a:t>
            </a:r>
          </a:p>
        </p:txBody>
      </p:sp>
    </p:spTree>
    <p:extLst>
      <p:ext uri="{BB962C8B-B14F-4D97-AF65-F5344CB8AC3E}">
        <p14:creationId xmlns:p14="http://schemas.microsoft.com/office/powerpoint/2010/main" val="1253748398"/>
      </p:ext>
    </p:extLst>
  </p:cSld>
  <p:clrMapOvr>
    <a:masterClrMapping/>
  </p:clrMapOvr>
  <p:transition spd="med">
    <p:fade/>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Light Grey Left Photo">
    <p:bg>
      <p:bgPr>
        <a:solidFill>
          <a:srgbClr val="E8E8E9"/>
        </a:solidFill>
        <a:effectLst/>
      </p:bgPr>
    </p:bg>
    <p:spTree>
      <p:nvGrpSpPr>
        <p:cNvPr id="1" name=""/>
        <p:cNvGrpSpPr/>
        <p:nvPr/>
      </p:nvGrpSpPr>
      <p:grpSpPr>
        <a:xfrm>
          <a:off x="0" y="0"/>
          <a:ext cx="0" cy="0"/>
          <a:chOff x="0" y="0"/>
          <a:chExt cx="0" cy="0"/>
        </a:xfrm>
      </p:grpSpPr>
      <p:sp>
        <p:nvSpPr>
          <p:cNvPr id="6" name="Picture Placeholder 25"/>
          <p:cNvSpPr>
            <a:spLocks noGrp="1"/>
          </p:cNvSpPr>
          <p:nvPr>
            <p:ph type="pic" sz="quarter" idx="13" hasCustomPrompt="1"/>
          </p:nvPr>
        </p:nvSpPr>
        <p:spPr>
          <a:xfrm>
            <a:off x="0" y="0"/>
            <a:ext cx="3972454" cy="5143500"/>
          </a:xfrm>
          <a:prstGeom prst="rect">
            <a:avLst/>
          </a:prstGeom>
          <a:solidFill>
            <a:srgbClr val="F1F1F2"/>
          </a:solidFill>
        </p:spPr>
        <p:txBody>
          <a:bodyPr vert="horz"/>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8" name="Title 1">
            <a:extLst>
              <a:ext uri="{FF2B5EF4-FFF2-40B4-BE49-F238E27FC236}">
                <a16:creationId xmlns:a16="http://schemas.microsoft.com/office/drawing/2014/main" id="{C8EEF35D-9EF4-3B44-AD9B-D3F5537E2319}"/>
              </a:ext>
            </a:extLst>
          </p:cNvPr>
          <p:cNvSpPr>
            <a:spLocks noGrp="1"/>
          </p:cNvSpPr>
          <p:nvPr>
            <p:ph type="title"/>
          </p:nvPr>
        </p:nvSpPr>
        <p:spPr>
          <a:xfrm>
            <a:off x="4319549" y="287522"/>
            <a:ext cx="4509818" cy="369054"/>
          </a:xfrm>
          <a:prstGeom prst="rect">
            <a:avLst/>
          </a:prstGeom>
        </p:spPr>
        <p:txBody>
          <a:bodyPr/>
          <a:lstStyle>
            <a:lvl1pPr>
              <a:defRPr sz="2400" b="1" i="0">
                <a:solidFill>
                  <a:schemeClr val="accent1"/>
                </a:solidFill>
                <a:latin typeface="+mj-lt"/>
                <a:cs typeface="Arial" panose="020B0604020202020204" pitchFamily="34" charset="0"/>
              </a:defRPr>
            </a:lvl1pPr>
          </a:lstStyle>
          <a:p>
            <a:r>
              <a:rPr lang="en-US" dirty="0"/>
              <a:t>Click to edit Master title style</a:t>
            </a:r>
          </a:p>
        </p:txBody>
      </p:sp>
      <p:sp>
        <p:nvSpPr>
          <p:cNvPr id="11" name="Text Placeholder 11">
            <a:extLst>
              <a:ext uri="{FF2B5EF4-FFF2-40B4-BE49-F238E27FC236}">
                <a16:creationId xmlns:a16="http://schemas.microsoft.com/office/drawing/2014/main" id="{DEF5DAEF-869C-0A41-8206-578C4D30F58B}"/>
              </a:ext>
            </a:extLst>
          </p:cNvPr>
          <p:cNvSpPr>
            <a:spLocks noGrp="1"/>
          </p:cNvSpPr>
          <p:nvPr>
            <p:ph type="body" sz="quarter" idx="14"/>
          </p:nvPr>
        </p:nvSpPr>
        <p:spPr>
          <a:xfrm>
            <a:off x="4319549" y="1551901"/>
            <a:ext cx="4509816" cy="3274097"/>
          </a:xfrm>
          <a:prstGeom prst="rect">
            <a:avLst/>
          </a:prstGeom>
        </p:spPr>
        <p:txBody>
          <a:bodyPr vert="horz"/>
          <a:lstStyle>
            <a:lvl1pPr marL="0" indent="0">
              <a:spcBef>
                <a:spcPts val="0"/>
              </a:spcBef>
              <a:spcAft>
                <a:spcPts val="1000"/>
              </a:spcAft>
              <a:buFontTx/>
              <a:buNone/>
              <a:defRPr sz="15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1"/>
              </a:buClr>
              <a:buSzPct val="90000"/>
              <a:buFont typeface="Zapf Dingbats"/>
              <a:buChar char="❯"/>
              <a:defRPr sz="15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1"/>
              </a:buClr>
              <a:buSzPct val="120000"/>
              <a:buFont typeface="System Font Regular"/>
              <a:buChar char="▸"/>
              <a:defRPr sz="15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15">
            <a:extLst>
              <a:ext uri="{FF2B5EF4-FFF2-40B4-BE49-F238E27FC236}">
                <a16:creationId xmlns:a16="http://schemas.microsoft.com/office/drawing/2014/main" id="{73846BBF-8433-F043-93A2-9468F0F610F6}"/>
              </a:ext>
            </a:extLst>
          </p:cNvPr>
          <p:cNvSpPr>
            <a:spLocks noGrp="1"/>
          </p:cNvSpPr>
          <p:nvPr>
            <p:ph type="body" sz="quarter" idx="12" hasCustomPrompt="1"/>
          </p:nvPr>
        </p:nvSpPr>
        <p:spPr>
          <a:xfrm>
            <a:off x="4319551" y="656575"/>
            <a:ext cx="4509816" cy="287322"/>
          </a:xfrm>
          <a:prstGeom prst="rect">
            <a:avLst/>
          </a:prstGeom>
        </p:spPr>
        <p:txBody>
          <a:bodyPr vert="horz"/>
          <a:lstStyle>
            <a:lvl1pPr marL="0" indent="0">
              <a:buFontTx/>
              <a:buNone/>
              <a:defRPr sz="1700" b="0" i="0">
                <a:solidFill>
                  <a:schemeClr val="tx2"/>
                </a:solidFill>
                <a:latin typeface="+mn-lt"/>
                <a:cs typeface="Arial" panose="020B0604020202020204" pitchFamily="34" charset="0"/>
              </a:defRPr>
            </a:lvl1pPr>
          </a:lstStyle>
          <a:p>
            <a:pPr lvl="0"/>
            <a:r>
              <a:rPr lang="en-US" dirty="0"/>
              <a:t>Subhead</a:t>
            </a:r>
          </a:p>
        </p:txBody>
      </p:sp>
    </p:spTree>
    <p:extLst>
      <p:ext uri="{BB962C8B-B14F-4D97-AF65-F5344CB8AC3E}">
        <p14:creationId xmlns:p14="http://schemas.microsoft.com/office/powerpoint/2010/main" val="2563757692"/>
      </p:ext>
    </p:extLst>
  </p:cSld>
  <p:clrMapOvr>
    <a:masterClrMapping/>
  </p:clrMapOvr>
  <p:transition spd="med">
    <p:fade/>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Dark Grey Right Photo">
    <p:bg>
      <p:bgPr>
        <a:solidFill>
          <a:srgbClr val="59595B"/>
        </a:solidFill>
        <a:effectLst/>
      </p:bgPr>
    </p:bg>
    <p:spTree>
      <p:nvGrpSpPr>
        <p:cNvPr id="1" name=""/>
        <p:cNvGrpSpPr/>
        <p:nvPr/>
      </p:nvGrpSpPr>
      <p:grpSpPr>
        <a:xfrm>
          <a:off x="0" y="0"/>
          <a:ext cx="0" cy="0"/>
          <a:chOff x="0" y="0"/>
          <a:chExt cx="0" cy="0"/>
        </a:xfrm>
      </p:grpSpPr>
      <p:sp>
        <p:nvSpPr>
          <p:cNvPr id="5" name="Picture Placeholder 25"/>
          <p:cNvSpPr>
            <a:spLocks noGrp="1"/>
          </p:cNvSpPr>
          <p:nvPr>
            <p:ph type="pic" sz="quarter" idx="13" hasCustomPrompt="1"/>
          </p:nvPr>
        </p:nvSpPr>
        <p:spPr>
          <a:xfrm>
            <a:off x="5171546" y="0"/>
            <a:ext cx="3972454" cy="5143500"/>
          </a:xfrm>
          <a:prstGeom prst="rect">
            <a:avLst/>
          </a:prstGeom>
          <a:solidFill>
            <a:srgbClr val="F1F1F2"/>
          </a:solidFill>
        </p:spPr>
        <p:txBody>
          <a:bodyPr vert="horz"/>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9" name="Title 1">
            <a:extLst>
              <a:ext uri="{FF2B5EF4-FFF2-40B4-BE49-F238E27FC236}">
                <a16:creationId xmlns:a16="http://schemas.microsoft.com/office/drawing/2014/main" id="{94631630-44E7-E345-B123-B7EAF3367BFF}"/>
              </a:ext>
            </a:extLst>
          </p:cNvPr>
          <p:cNvSpPr>
            <a:spLocks noGrp="1"/>
          </p:cNvSpPr>
          <p:nvPr>
            <p:ph type="title"/>
          </p:nvPr>
        </p:nvSpPr>
        <p:spPr>
          <a:xfrm>
            <a:off x="376814" y="287522"/>
            <a:ext cx="4509818" cy="369054"/>
          </a:xfrm>
          <a:prstGeom prst="rect">
            <a:avLst/>
          </a:prstGeom>
        </p:spPr>
        <p:txBody>
          <a:bodyPr/>
          <a:lstStyle>
            <a:lvl1pPr>
              <a:defRPr sz="2400" b="1" i="0">
                <a:solidFill>
                  <a:schemeClr val="accent4"/>
                </a:solidFill>
                <a:latin typeface="+mj-lt"/>
                <a:cs typeface="Arial" panose="020B0604020202020204" pitchFamily="34" charset="0"/>
              </a:defRPr>
            </a:lvl1pPr>
          </a:lstStyle>
          <a:p>
            <a:r>
              <a:rPr lang="en-US" dirty="0"/>
              <a:t>Click to edit Master title style</a:t>
            </a:r>
          </a:p>
        </p:txBody>
      </p:sp>
      <p:sp>
        <p:nvSpPr>
          <p:cNvPr id="10" name="Text Placeholder 11">
            <a:extLst>
              <a:ext uri="{FF2B5EF4-FFF2-40B4-BE49-F238E27FC236}">
                <a16:creationId xmlns:a16="http://schemas.microsoft.com/office/drawing/2014/main" id="{58F620CD-1B41-8940-9F5D-01764D3FC0E3}"/>
              </a:ext>
            </a:extLst>
          </p:cNvPr>
          <p:cNvSpPr>
            <a:spLocks noGrp="1"/>
          </p:cNvSpPr>
          <p:nvPr>
            <p:ph type="body" sz="quarter" idx="14"/>
          </p:nvPr>
        </p:nvSpPr>
        <p:spPr>
          <a:xfrm>
            <a:off x="376814" y="1551901"/>
            <a:ext cx="4509816" cy="3274097"/>
          </a:xfrm>
          <a:prstGeom prst="rect">
            <a:avLst/>
          </a:prstGeom>
        </p:spPr>
        <p:txBody>
          <a:bodyPr vert="horz"/>
          <a:lstStyle>
            <a:lvl1pPr marL="0" indent="0">
              <a:spcBef>
                <a:spcPts val="0"/>
              </a:spcBef>
              <a:spcAft>
                <a:spcPts val="1000"/>
              </a:spcAft>
              <a:buFontTx/>
              <a:buNone/>
              <a:defRPr sz="1500" b="0" i="0" kern="1200" baseline="0">
                <a:solidFill>
                  <a:schemeClr val="bg1"/>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4"/>
              </a:buClr>
              <a:buSzPct val="90000"/>
              <a:buFont typeface="Zapf Dingbats"/>
              <a:buChar char="❯"/>
              <a:defRPr sz="1500" b="0" i="0" kern="1200" baseline="0">
                <a:solidFill>
                  <a:schemeClr val="bg1"/>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4"/>
              </a:buClr>
              <a:buSzPct val="120000"/>
              <a:buFont typeface="Arial" panose="020B0604020202020204" pitchFamily="34" charset="0"/>
              <a:buChar char="•"/>
              <a:defRPr sz="1500" b="0" i="0" kern="1200" baseline="0">
                <a:solidFill>
                  <a:schemeClr val="bg1"/>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4"/>
              </a:buClr>
              <a:buSzPct val="120000"/>
              <a:buFont typeface="System Font Regular"/>
              <a:buChar char="▸"/>
              <a:defRPr sz="1500" b="0" i="0" kern="1200" baseline="0">
                <a:solidFill>
                  <a:schemeClr val="bg1"/>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4"/>
              </a:buClr>
              <a:buSzPct val="120000"/>
              <a:buFont typeface="Arial" panose="020B0604020202020204" pitchFamily="34" charset="0"/>
              <a:buChar char="•"/>
              <a:defRPr sz="1500" b="0" i="0" kern="1200" baseline="0">
                <a:solidFill>
                  <a:schemeClr val="bg1"/>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15">
            <a:extLst>
              <a:ext uri="{FF2B5EF4-FFF2-40B4-BE49-F238E27FC236}">
                <a16:creationId xmlns:a16="http://schemas.microsoft.com/office/drawing/2014/main" id="{1EE9A02F-C861-CA4D-AB00-13AE0D4BA1CE}"/>
              </a:ext>
            </a:extLst>
          </p:cNvPr>
          <p:cNvSpPr>
            <a:spLocks noGrp="1"/>
          </p:cNvSpPr>
          <p:nvPr>
            <p:ph type="body" sz="quarter" idx="12" hasCustomPrompt="1"/>
          </p:nvPr>
        </p:nvSpPr>
        <p:spPr>
          <a:xfrm>
            <a:off x="376816" y="656575"/>
            <a:ext cx="4509816" cy="287322"/>
          </a:xfrm>
          <a:prstGeom prst="rect">
            <a:avLst/>
          </a:prstGeom>
        </p:spPr>
        <p:txBody>
          <a:bodyPr vert="horz"/>
          <a:lstStyle>
            <a:lvl1pPr marL="0" indent="0">
              <a:buFontTx/>
              <a:buNone/>
              <a:defRPr sz="1700" b="0" i="0">
                <a:solidFill>
                  <a:schemeClr val="bg1"/>
                </a:solidFill>
                <a:latin typeface="+mn-lt"/>
                <a:cs typeface="Arial" panose="020B0604020202020204" pitchFamily="34" charset="0"/>
              </a:defRPr>
            </a:lvl1pPr>
          </a:lstStyle>
          <a:p>
            <a:pPr lvl="0"/>
            <a:r>
              <a:rPr lang="en-US" dirty="0"/>
              <a:t>Subhead</a:t>
            </a:r>
          </a:p>
        </p:txBody>
      </p:sp>
    </p:spTree>
    <p:extLst>
      <p:ext uri="{BB962C8B-B14F-4D97-AF65-F5344CB8AC3E}">
        <p14:creationId xmlns:p14="http://schemas.microsoft.com/office/powerpoint/2010/main" val="108228032"/>
      </p:ext>
    </p:extLst>
  </p:cSld>
  <p:clrMapOvr>
    <a:masterClrMapping/>
  </p:clrMapOvr>
  <p:transition spd="med">
    <p:fade/>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Dark Grey Left Photo">
    <p:bg>
      <p:bgPr>
        <a:solidFill>
          <a:srgbClr val="59595B"/>
        </a:solidFill>
        <a:effectLst/>
      </p:bgPr>
    </p:bg>
    <p:spTree>
      <p:nvGrpSpPr>
        <p:cNvPr id="1" name=""/>
        <p:cNvGrpSpPr/>
        <p:nvPr/>
      </p:nvGrpSpPr>
      <p:grpSpPr>
        <a:xfrm>
          <a:off x="0" y="0"/>
          <a:ext cx="0" cy="0"/>
          <a:chOff x="0" y="0"/>
          <a:chExt cx="0" cy="0"/>
        </a:xfrm>
      </p:grpSpPr>
      <p:sp>
        <p:nvSpPr>
          <p:cNvPr id="6" name="Picture Placeholder 25"/>
          <p:cNvSpPr>
            <a:spLocks noGrp="1"/>
          </p:cNvSpPr>
          <p:nvPr>
            <p:ph type="pic" sz="quarter" idx="13" hasCustomPrompt="1"/>
          </p:nvPr>
        </p:nvSpPr>
        <p:spPr>
          <a:xfrm>
            <a:off x="0" y="0"/>
            <a:ext cx="3972454" cy="5143500"/>
          </a:xfrm>
          <a:prstGeom prst="rect">
            <a:avLst/>
          </a:prstGeom>
          <a:solidFill>
            <a:srgbClr val="F1F1F2"/>
          </a:solidFill>
        </p:spPr>
        <p:txBody>
          <a:bodyPr vert="horz"/>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9" name="Title 1">
            <a:extLst>
              <a:ext uri="{FF2B5EF4-FFF2-40B4-BE49-F238E27FC236}">
                <a16:creationId xmlns:a16="http://schemas.microsoft.com/office/drawing/2014/main" id="{0D387612-167E-1C40-A8DD-B0F5C3F03F55}"/>
              </a:ext>
            </a:extLst>
          </p:cNvPr>
          <p:cNvSpPr>
            <a:spLocks noGrp="1"/>
          </p:cNvSpPr>
          <p:nvPr>
            <p:ph type="title"/>
          </p:nvPr>
        </p:nvSpPr>
        <p:spPr>
          <a:xfrm>
            <a:off x="4319549" y="287522"/>
            <a:ext cx="4509818" cy="369054"/>
          </a:xfrm>
          <a:prstGeom prst="rect">
            <a:avLst/>
          </a:prstGeom>
        </p:spPr>
        <p:txBody>
          <a:bodyPr/>
          <a:lstStyle>
            <a:lvl1pPr>
              <a:defRPr sz="2400" b="1" i="0">
                <a:solidFill>
                  <a:schemeClr val="accent4"/>
                </a:solidFill>
                <a:latin typeface="+mj-lt"/>
                <a:cs typeface="Arial" panose="020B0604020202020204" pitchFamily="34" charset="0"/>
              </a:defRPr>
            </a:lvl1pPr>
          </a:lstStyle>
          <a:p>
            <a:r>
              <a:rPr lang="en-US" dirty="0"/>
              <a:t>Click to edit Master title style</a:t>
            </a:r>
          </a:p>
        </p:txBody>
      </p:sp>
      <p:sp>
        <p:nvSpPr>
          <p:cNvPr id="10" name="Text Placeholder 11">
            <a:extLst>
              <a:ext uri="{FF2B5EF4-FFF2-40B4-BE49-F238E27FC236}">
                <a16:creationId xmlns:a16="http://schemas.microsoft.com/office/drawing/2014/main" id="{8EBA03E9-F846-F74E-87CD-6EACF9C280A9}"/>
              </a:ext>
            </a:extLst>
          </p:cNvPr>
          <p:cNvSpPr>
            <a:spLocks noGrp="1"/>
          </p:cNvSpPr>
          <p:nvPr>
            <p:ph type="body" sz="quarter" idx="14"/>
          </p:nvPr>
        </p:nvSpPr>
        <p:spPr>
          <a:xfrm>
            <a:off x="4319549" y="1551901"/>
            <a:ext cx="4509816" cy="3274097"/>
          </a:xfrm>
          <a:prstGeom prst="rect">
            <a:avLst/>
          </a:prstGeom>
        </p:spPr>
        <p:txBody>
          <a:bodyPr vert="horz"/>
          <a:lstStyle>
            <a:lvl1pPr marL="0" indent="0">
              <a:spcBef>
                <a:spcPts val="0"/>
              </a:spcBef>
              <a:spcAft>
                <a:spcPts val="1000"/>
              </a:spcAft>
              <a:buFontTx/>
              <a:buNone/>
              <a:defRPr sz="1500" b="0" i="0" kern="1200" baseline="0">
                <a:solidFill>
                  <a:schemeClr val="bg1"/>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4"/>
              </a:buClr>
              <a:buSzPct val="90000"/>
              <a:buFont typeface="Zapf Dingbats"/>
              <a:buChar char="❯"/>
              <a:defRPr sz="1500" b="0" i="0" kern="1200" baseline="0">
                <a:solidFill>
                  <a:schemeClr val="bg1"/>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4"/>
              </a:buClr>
              <a:buSzPct val="120000"/>
              <a:buFont typeface="Arial" panose="020B0604020202020204" pitchFamily="34" charset="0"/>
              <a:buChar char="•"/>
              <a:defRPr sz="1500" b="0" i="0" kern="1200" baseline="0">
                <a:solidFill>
                  <a:schemeClr val="bg1"/>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4"/>
              </a:buClr>
              <a:buSzPct val="120000"/>
              <a:buFont typeface="System Font Regular"/>
              <a:buChar char="▸"/>
              <a:defRPr sz="1500" b="0" i="0" kern="1200" baseline="0">
                <a:solidFill>
                  <a:schemeClr val="bg1"/>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4"/>
              </a:buClr>
              <a:buSzPct val="120000"/>
              <a:buFont typeface="Arial" panose="020B0604020202020204" pitchFamily="34" charset="0"/>
              <a:buChar char="•"/>
              <a:defRPr sz="1500" b="0" i="0" kern="1200" baseline="0">
                <a:solidFill>
                  <a:schemeClr val="bg1"/>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15">
            <a:extLst>
              <a:ext uri="{FF2B5EF4-FFF2-40B4-BE49-F238E27FC236}">
                <a16:creationId xmlns:a16="http://schemas.microsoft.com/office/drawing/2014/main" id="{F4B32BF7-CB62-E146-AE57-8B9E63DD1E8D}"/>
              </a:ext>
            </a:extLst>
          </p:cNvPr>
          <p:cNvSpPr>
            <a:spLocks noGrp="1"/>
          </p:cNvSpPr>
          <p:nvPr>
            <p:ph type="body" sz="quarter" idx="12" hasCustomPrompt="1"/>
          </p:nvPr>
        </p:nvSpPr>
        <p:spPr>
          <a:xfrm>
            <a:off x="4319551" y="656575"/>
            <a:ext cx="4509816" cy="287322"/>
          </a:xfrm>
          <a:prstGeom prst="rect">
            <a:avLst/>
          </a:prstGeom>
        </p:spPr>
        <p:txBody>
          <a:bodyPr vert="horz"/>
          <a:lstStyle>
            <a:lvl1pPr marL="0" indent="0">
              <a:buFontTx/>
              <a:buNone/>
              <a:defRPr sz="1700" b="0" i="0">
                <a:solidFill>
                  <a:schemeClr val="bg1"/>
                </a:solidFill>
                <a:latin typeface="+mn-lt"/>
                <a:cs typeface="Arial" panose="020B0604020202020204" pitchFamily="34" charset="0"/>
              </a:defRPr>
            </a:lvl1pPr>
          </a:lstStyle>
          <a:p>
            <a:pPr lvl="0"/>
            <a:r>
              <a:rPr lang="en-US" dirty="0"/>
              <a:t>Subhead</a:t>
            </a:r>
          </a:p>
        </p:txBody>
      </p:sp>
    </p:spTree>
    <p:extLst>
      <p:ext uri="{BB962C8B-B14F-4D97-AF65-F5344CB8AC3E}">
        <p14:creationId xmlns:p14="http://schemas.microsoft.com/office/powerpoint/2010/main" val="2420413842"/>
      </p:ext>
    </p:extLst>
  </p:cSld>
  <p:clrMapOvr>
    <a:masterClrMapping/>
  </p:clrMapOvr>
  <p:transition spd="med">
    <p:fade/>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Green Right Photo">
    <p:bg>
      <p:bgPr>
        <a:solidFill>
          <a:srgbClr val="69BE28"/>
        </a:solidFill>
        <a:effectLst/>
      </p:bgPr>
    </p:bg>
    <p:spTree>
      <p:nvGrpSpPr>
        <p:cNvPr id="1" name=""/>
        <p:cNvGrpSpPr/>
        <p:nvPr/>
      </p:nvGrpSpPr>
      <p:grpSpPr>
        <a:xfrm>
          <a:off x="0" y="0"/>
          <a:ext cx="0" cy="0"/>
          <a:chOff x="0" y="0"/>
          <a:chExt cx="0" cy="0"/>
        </a:xfrm>
      </p:grpSpPr>
      <p:sp>
        <p:nvSpPr>
          <p:cNvPr id="5" name="Picture Placeholder 25"/>
          <p:cNvSpPr>
            <a:spLocks noGrp="1"/>
          </p:cNvSpPr>
          <p:nvPr>
            <p:ph type="pic" sz="quarter" idx="13" hasCustomPrompt="1"/>
          </p:nvPr>
        </p:nvSpPr>
        <p:spPr>
          <a:xfrm>
            <a:off x="5171546" y="0"/>
            <a:ext cx="3972454" cy="5143500"/>
          </a:xfrm>
          <a:prstGeom prst="rect">
            <a:avLst/>
          </a:prstGeom>
          <a:solidFill>
            <a:srgbClr val="F1F1F2"/>
          </a:solidFill>
        </p:spPr>
        <p:txBody>
          <a:bodyPr vert="horz"/>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9" name="Title 1">
            <a:extLst>
              <a:ext uri="{FF2B5EF4-FFF2-40B4-BE49-F238E27FC236}">
                <a16:creationId xmlns:a16="http://schemas.microsoft.com/office/drawing/2014/main" id="{E80EA00A-A57E-0C4E-956F-FFC83D53A4BE}"/>
              </a:ext>
            </a:extLst>
          </p:cNvPr>
          <p:cNvSpPr>
            <a:spLocks noGrp="1"/>
          </p:cNvSpPr>
          <p:nvPr>
            <p:ph type="title"/>
          </p:nvPr>
        </p:nvSpPr>
        <p:spPr>
          <a:xfrm>
            <a:off x="376814" y="287522"/>
            <a:ext cx="4509818" cy="369054"/>
          </a:xfrm>
          <a:prstGeom prst="rect">
            <a:avLst/>
          </a:prstGeom>
        </p:spPr>
        <p:txBody>
          <a:bodyPr/>
          <a:lstStyle>
            <a:lvl1pPr>
              <a:defRPr sz="2400" b="1" i="0">
                <a:solidFill>
                  <a:schemeClr val="bg1"/>
                </a:solidFill>
                <a:latin typeface="+mj-lt"/>
                <a:cs typeface="Arial" panose="020B0604020202020204" pitchFamily="34" charset="0"/>
              </a:defRPr>
            </a:lvl1pPr>
          </a:lstStyle>
          <a:p>
            <a:r>
              <a:rPr lang="en-US" dirty="0"/>
              <a:t>Click to edit Master title style</a:t>
            </a:r>
          </a:p>
        </p:txBody>
      </p:sp>
      <p:sp>
        <p:nvSpPr>
          <p:cNvPr id="10" name="Text Placeholder 11">
            <a:extLst>
              <a:ext uri="{FF2B5EF4-FFF2-40B4-BE49-F238E27FC236}">
                <a16:creationId xmlns:a16="http://schemas.microsoft.com/office/drawing/2014/main" id="{9AF95924-B292-8E4B-A8F2-84D6F4F8FE99}"/>
              </a:ext>
            </a:extLst>
          </p:cNvPr>
          <p:cNvSpPr>
            <a:spLocks noGrp="1"/>
          </p:cNvSpPr>
          <p:nvPr>
            <p:ph type="body" sz="quarter" idx="14"/>
          </p:nvPr>
        </p:nvSpPr>
        <p:spPr>
          <a:xfrm>
            <a:off x="376814" y="1551901"/>
            <a:ext cx="4509816" cy="3274097"/>
          </a:xfrm>
          <a:prstGeom prst="rect">
            <a:avLst/>
          </a:prstGeom>
        </p:spPr>
        <p:txBody>
          <a:bodyPr vert="horz"/>
          <a:lstStyle>
            <a:lvl1pPr marL="0" indent="0">
              <a:spcBef>
                <a:spcPts val="0"/>
              </a:spcBef>
              <a:spcAft>
                <a:spcPts val="1000"/>
              </a:spcAft>
              <a:buFontTx/>
              <a:buNone/>
              <a:defRPr sz="1500" b="0" i="0" kern="1200" baseline="0">
                <a:solidFill>
                  <a:schemeClr val="bg1"/>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bg1"/>
              </a:buClr>
              <a:buSzPct val="90000"/>
              <a:buFont typeface="Zapf Dingbats"/>
              <a:buChar char="❯"/>
              <a:defRPr sz="1500" b="0" i="0" kern="1200" baseline="0">
                <a:solidFill>
                  <a:schemeClr val="bg1"/>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bg1"/>
              </a:buClr>
              <a:buSzPct val="120000"/>
              <a:buFont typeface="Arial" panose="020B0604020202020204" pitchFamily="34" charset="0"/>
              <a:buChar char="•"/>
              <a:defRPr sz="1500" b="0" i="0" kern="1200" baseline="0">
                <a:solidFill>
                  <a:schemeClr val="bg1"/>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bg1"/>
              </a:buClr>
              <a:buSzPct val="120000"/>
              <a:buFont typeface="System Font Regular"/>
              <a:buChar char="▸"/>
              <a:defRPr sz="1500" b="0" i="0" kern="1200" baseline="0">
                <a:solidFill>
                  <a:schemeClr val="bg1"/>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bg1"/>
              </a:buClr>
              <a:buSzPct val="120000"/>
              <a:buFont typeface="Arial" panose="020B0604020202020204" pitchFamily="34" charset="0"/>
              <a:buChar char="•"/>
              <a:defRPr sz="1500" b="0" i="0" kern="1200" baseline="0">
                <a:solidFill>
                  <a:schemeClr val="bg1"/>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15">
            <a:extLst>
              <a:ext uri="{FF2B5EF4-FFF2-40B4-BE49-F238E27FC236}">
                <a16:creationId xmlns:a16="http://schemas.microsoft.com/office/drawing/2014/main" id="{330AB29C-9B66-554E-A4E8-F66F67427419}"/>
              </a:ext>
            </a:extLst>
          </p:cNvPr>
          <p:cNvSpPr>
            <a:spLocks noGrp="1"/>
          </p:cNvSpPr>
          <p:nvPr>
            <p:ph type="body" sz="quarter" idx="12" hasCustomPrompt="1"/>
          </p:nvPr>
        </p:nvSpPr>
        <p:spPr>
          <a:xfrm>
            <a:off x="376816" y="656575"/>
            <a:ext cx="4509816" cy="287322"/>
          </a:xfrm>
          <a:prstGeom prst="rect">
            <a:avLst/>
          </a:prstGeom>
        </p:spPr>
        <p:txBody>
          <a:bodyPr vert="horz"/>
          <a:lstStyle>
            <a:lvl1pPr marL="0" indent="0">
              <a:buFontTx/>
              <a:buNone/>
              <a:defRPr sz="1700" b="0" i="0">
                <a:solidFill>
                  <a:schemeClr val="bg1"/>
                </a:solidFill>
                <a:latin typeface="+mn-lt"/>
                <a:cs typeface="Arial" panose="020B0604020202020204" pitchFamily="34" charset="0"/>
              </a:defRPr>
            </a:lvl1pPr>
          </a:lstStyle>
          <a:p>
            <a:pPr lvl="0"/>
            <a:r>
              <a:rPr lang="en-US" dirty="0"/>
              <a:t>Subhead</a:t>
            </a:r>
          </a:p>
        </p:txBody>
      </p:sp>
    </p:spTree>
    <p:extLst>
      <p:ext uri="{BB962C8B-B14F-4D97-AF65-F5344CB8AC3E}">
        <p14:creationId xmlns:p14="http://schemas.microsoft.com/office/powerpoint/2010/main" val="467181892"/>
      </p:ext>
    </p:extLst>
  </p:cSld>
  <p:clrMapOvr>
    <a:masterClrMapping/>
  </p:clrMapOvr>
  <p:transition spd="med">
    <p:fade/>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Green Left Photo">
    <p:bg>
      <p:bgPr>
        <a:solidFill>
          <a:srgbClr val="69BE28"/>
        </a:solidFill>
        <a:effectLst/>
      </p:bgPr>
    </p:bg>
    <p:spTree>
      <p:nvGrpSpPr>
        <p:cNvPr id="1" name=""/>
        <p:cNvGrpSpPr/>
        <p:nvPr/>
      </p:nvGrpSpPr>
      <p:grpSpPr>
        <a:xfrm>
          <a:off x="0" y="0"/>
          <a:ext cx="0" cy="0"/>
          <a:chOff x="0" y="0"/>
          <a:chExt cx="0" cy="0"/>
        </a:xfrm>
      </p:grpSpPr>
      <p:sp>
        <p:nvSpPr>
          <p:cNvPr id="6" name="Picture Placeholder 25"/>
          <p:cNvSpPr>
            <a:spLocks noGrp="1"/>
          </p:cNvSpPr>
          <p:nvPr>
            <p:ph type="pic" sz="quarter" idx="13" hasCustomPrompt="1"/>
          </p:nvPr>
        </p:nvSpPr>
        <p:spPr>
          <a:xfrm>
            <a:off x="0" y="0"/>
            <a:ext cx="3972454" cy="5143500"/>
          </a:xfrm>
          <a:prstGeom prst="rect">
            <a:avLst/>
          </a:prstGeom>
          <a:solidFill>
            <a:srgbClr val="F1F1F2"/>
          </a:solidFill>
        </p:spPr>
        <p:txBody>
          <a:bodyPr vert="horz"/>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9" name="Title 1">
            <a:extLst>
              <a:ext uri="{FF2B5EF4-FFF2-40B4-BE49-F238E27FC236}">
                <a16:creationId xmlns:a16="http://schemas.microsoft.com/office/drawing/2014/main" id="{50676777-05BB-D64A-B973-34720D68A871}"/>
              </a:ext>
            </a:extLst>
          </p:cNvPr>
          <p:cNvSpPr>
            <a:spLocks noGrp="1"/>
          </p:cNvSpPr>
          <p:nvPr>
            <p:ph type="title"/>
          </p:nvPr>
        </p:nvSpPr>
        <p:spPr>
          <a:xfrm>
            <a:off x="4319549" y="287522"/>
            <a:ext cx="4509818" cy="369054"/>
          </a:xfrm>
          <a:prstGeom prst="rect">
            <a:avLst/>
          </a:prstGeom>
        </p:spPr>
        <p:txBody>
          <a:bodyPr/>
          <a:lstStyle>
            <a:lvl1pPr>
              <a:defRPr sz="2400" b="1" i="0">
                <a:solidFill>
                  <a:schemeClr val="bg1"/>
                </a:solidFill>
                <a:latin typeface="+mj-lt"/>
                <a:cs typeface="Arial" panose="020B0604020202020204" pitchFamily="34" charset="0"/>
              </a:defRPr>
            </a:lvl1pPr>
          </a:lstStyle>
          <a:p>
            <a:r>
              <a:rPr lang="en-US" dirty="0"/>
              <a:t>Click to edit Master title style</a:t>
            </a:r>
          </a:p>
        </p:txBody>
      </p:sp>
      <p:sp>
        <p:nvSpPr>
          <p:cNvPr id="10" name="Text Placeholder 11">
            <a:extLst>
              <a:ext uri="{FF2B5EF4-FFF2-40B4-BE49-F238E27FC236}">
                <a16:creationId xmlns:a16="http://schemas.microsoft.com/office/drawing/2014/main" id="{351057B2-07E7-4240-9ADE-AFD24E8EF933}"/>
              </a:ext>
            </a:extLst>
          </p:cNvPr>
          <p:cNvSpPr>
            <a:spLocks noGrp="1"/>
          </p:cNvSpPr>
          <p:nvPr>
            <p:ph type="body" sz="quarter" idx="14"/>
          </p:nvPr>
        </p:nvSpPr>
        <p:spPr>
          <a:xfrm>
            <a:off x="4319549" y="1551901"/>
            <a:ext cx="4509816" cy="3274097"/>
          </a:xfrm>
          <a:prstGeom prst="rect">
            <a:avLst/>
          </a:prstGeom>
        </p:spPr>
        <p:txBody>
          <a:bodyPr vert="horz"/>
          <a:lstStyle>
            <a:lvl1pPr marL="0" indent="0">
              <a:spcBef>
                <a:spcPts val="0"/>
              </a:spcBef>
              <a:spcAft>
                <a:spcPts val="1000"/>
              </a:spcAft>
              <a:buFontTx/>
              <a:buNone/>
              <a:defRPr sz="1500" b="0" i="0" kern="1200" baseline="0">
                <a:solidFill>
                  <a:schemeClr val="bg1"/>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bg1"/>
              </a:buClr>
              <a:buSzPct val="90000"/>
              <a:buFont typeface="Zapf Dingbats"/>
              <a:buChar char="❯"/>
              <a:defRPr sz="1500" b="0" i="0" kern="1200" baseline="0">
                <a:solidFill>
                  <a:schemeClr val="bg1"/>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bg1"/>
              </a:buClr>
              <a:buSzPct val="120000"/>
              <a:buFont typeface="Arial" panose="020B0604020202020204" pitchFamily="34" charset="0"/>
              <a:buChar char="•"/>
              <a:defRPr sz="1500" b="0" i="0" kern="1200" baseline="0">
                <a:solidFill>
                  <a:schemeClr val="bg1"/>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bg1"/>
              </a:buClr>
              <a:buSzPct val="120000"/>
              <a:buFont typeface="System Font Regular"/>
              <a:buChar char="▸"/>
              <a:defRPr sz="1500" b="0" i="0" kern="1200" baseline="0">
                <a:solidFill>
                  <a:schemeClr val="bg1"/>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bg1"/>
              </a:buClr>
              <a:buSzPct val="120000"/>
              <a:buFont typeface="Arial" panose="020B0604020202020204" pitchFamily="34" charset="0"/>
              <a:buChar char="•"/>
              <a:defRPr sz="1500" b="0" i="0" kern="1200" baseline="0">
                <a:solidFill>
                  <a:schemeClr val="bg1"/>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15">
            <a:extLst>
              <a:ext uri="{FF2B5EF4-FFF2-40B4-BE49-F238E27FC236}">
                <a16:creationId xmlns:a16="http://schemas.microsoft.com/office/drawing/2014/main" id="{E08F4E10-1AE2-314D-8674-7F9DBF0AF8B8}"/>
              </a:ext>
            </a:extLst>
          </p:cNvPr>
          <p:cNvSpPr>
            <a:spLocks noGrp="1"/>
          </p:cNvSpPr>
          <p:nvPr>
            <p:ph type="body" sz="quarter" idx="12" hasCustomPrompt="1"/>
          </p:nvPr>
        </p:nvSpPr>
        <p:spPr>
          <a:xfrm>
            <a:off x="4319551" y="656575"/>
            <a:ext cx="4509816" cy="287322"/>
          </a:xfrm>
          <a:prstGeom prst="rect">
            <a:avLst/>
          </a:prstGeom>
        </p:spPr>
        <p:txBody>
          <a:bodyPr vert="horz"/>
          <a:lstStyle>
            <a:lvl1pPr marL="0" indent="0">
              <a:buFontTx/>
              <a:buNone/>
              <a:defRPr sz="1700" b="0" i="0">
                <a:solidFill>
                  <a:schemeClr val="bg1"/>
                </a:solidFill>
                <a:latin typeface="+mn-lt"/>
                <a:cs typeface="Arial" panose="020B0604020202020204" pitchFamily="34" charset="0"/>
              </a:defRPr>
            </a:lvl1pPr>
          </a:lstStyle>
          <a:p>
            <a:pPr lvl="0"/>
            <a:r>
              <a:rPr lang="en-US" dirty="0"/>
              <a:t>Subhead</a:t>
            </a:r>
          </a:p>
        </p:txBody>
      </p:sp>
    </p:spTree>
    <p:extLst>
      <p:ext uri="{BB962C8B-B14F-4D97-AF65-F5344CB8AC3E}">
        <p14:creationId xmlns:p14="http://schemas.microsoft.com/office/powerpoint/2010/main" val="2784576063"/>
      </p:ext>
    </p:extLst>
  </p:cSld>
  <p:clrMapOvr>
    <a:masterClrMapping/>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Dark Grey">
    <p:bg>
      <p:bgPr>
        <a:solidFill>
          <a:srgbClr val="808184"/>
        </a:solidFill>
        <a:effectLst/>
      </p:bgPr>
    </p:bg>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2313571962"/>
      </p:ext>
    </p:extLst>
  </p:cSld>
  <p:clrMapOvr>
    <a:masterClrMapping/>
  </p:clrMapOvr>
  <p:transition spd="med">
    <p:fade/>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eal Right Photo">
    <p:bg>
      <p:bgPr>
        <a:solidFill>
          <a:schemeClr val="accent3"/>
        </a:solidFill>
        <a:effectLst/>
      </p:bgPr>
    </p:bg>
    <p:spTree>
      <p:nvGrpSpPr>
        <p:cNvPr id="1" name=""/>
        <p:cNvGrpSpPr/>
        <p:nvPr/>
      </p:nvGrpSpPr>
      <p:grpSpPr>
        <a:xfrm>
          <a:off x="0" y="0"/>
          <a:ext cx="0" cy="0"/>
          <a:chOff x="0" y="0"/>
          <a:chExt cx="0" cy="0"/>
        </a:xfrm>
      </p:grpSpPr>
      <p:sp>
        <p:nvSpPr>
          <p:cNvPr id="5" name="Picture Placeholder 25"/>
          <p:cNvSpPr>
            <a:spLocks noGrp="1"/>
          </p:cNvSpPr>
          <p:nvPr>
            <p:ph type="pic" sz="quarter" idx="13" hasCustomPrompt="1"/>
          </p:nvPr>
        </p:nvSpPr>
        <p:spPr>
          <a:xfrm>
            <a:off x="5171546" y="0"/>
            <a:ext cx="3972454" cy="5143500"/>
          </a:xfrm>
          <a:prstGeom prst="rect">
            <a:avLst/>
          </a:prstGeom>
          <a:solidFill>
            <a:srgbClr val="F1F1F2"/>
          </a:solidFill>
        </p:spPr>
        <p:txBody>
          <a:bodyPr vert="horz"/>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9" name="Title 1">
            <a:extLst>
              <a:ext uri="{FF2B5EF4-FFF2-40B4-BE49-F238E27FC236}">
                <a16:creationId xmlns:a16="http://schemas.microsoft.com/office/drawing/2014/main" id="{E80EA00A-A57E-0C4E-956F-FFC83D53A4BE}"/>
              </a:ext>
            </a:extLst>
          </p:cNvPr>
          <p:cNvSpPr>
            <a:spLocks noGrp="1"/>
          </p:cNvSpPr>
          <p:nvPr>
            <p:ph type="title"/>
          </p:nvPr>
        </p:nvSpPr>
        <p:spPr>
          <a:xfrm>
            <a:off x="376814" y="287522"/>
            <a:ext cx="4509818" cy="369054"/>
          </a:xfrm>
          <a:prstGeom prst="rect">
            <a:avLst/>
          </a:prstGeom>
        </p:spPr>
        <p:txBody>
          <a:bodyPr/>
          <a:lstStyle>
            <a:lvl1pPr>
              <a:defRPr sz="2400" b="1" i="0">
                <a:solidFill>
                  <a:schemeClr val="bg1"/>
                </a:solidFill>
                <a:latin typeface="+mj-lt"/>
                <a:cs typeface="Arial" panose="020B0604020202020204" pitchFamily="34" charset="0"/>
              </a:defRPr>
            </a:lvl1pPr>
          </a:lstStyle>
          <a:p>
            <a:r>
              <a:rPr lang="en-US" dirty="0"/>
              <a:t>Click to edit Master title style</a:t>
            </a:r>
          </a:p>
        </p:txBody>
      </p:sp>
      <p:sp>
        <p:nvSpPr>
          <p:cNvPr id="10" name="Text Placeholder 11">
            <a:extLst>
              <a:ext uri="{FF2B5EF4-FFF2-40B4-BE49-F238E27FC236}">
                <a16:creationId xmlns:a16="http://schemas.microsoft.com/office/drawing/2014/main" id="{9AF95924-B292-8E4B-A8F2-84D6F4F8FE99}"/>
              </a:ext>
            </a:extLst>
          </p:cNvPr>
          <p:cNvSpPr>
            <a:spLocks noGrp="1"/>
          </p:cNvSpPr>
          <p:nvPr>
            <p:ph type="body" sz="quarter" idx="14"/>
          </p:nvPr>
        </p:nvSpPr>
        <p:spPr>
          <a:xfrm>
            <a:off x="376814" y="1551901"/>
            <a:ext cx="4509816" cy="3274097"/>
          </a:xfrm>
          <a:prstGeom prst="rect">
            <a:avLst/>
          </a:prstGeom>
        </p:spPr>
        <p:txBody>
          <a:bodyPr vert="horz"/>
          <a:lstStyle>
            <a:lvl1pPr marL="0" indent="0">
              <a:spcBef>
                <a:spcPts val="0"/>
              </a:spcBef>
              <a:spcAft>
                <a:spcPts val="1000"/>
              </a:spcAft>
              <a:buFontTx/>
              <a:buNone/>
              <a:defRPr sz="1500" b="0" i="0" kern="1200" baseline="0">
                <a:solidFill>
                  <a:schemeClr val="bg1"/>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bg1"/>
              </a:buClr>
              <a:buSzPct val="90000"/>
              <a:buFont typeface="Zapf Dingbats"/>
              <a:buChar char="❯"/>
              <a:defRPr sz="1500" b="0" i="0" kern="1200" baseline="0">
                <a:solidFill>
                  <a:schemeClr val="bg1"/>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bg1"/>
              </a:buClr>
              <a:buSzPct val="120000"/>
              <a:buFont typeface="Arial" panose="020B0604020202020204" pitchFamily="34" charset="0"/>
              <a:buChar char="•"/>
              <a:defRPr sz="1500" b="0" i="0" kern="1200" baseline="0">
                <a:solidFill>
                  <a:schemeClr val="bg1"/>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bg1"/>
              </a:buClr>
              <a:buSzPct val="120000"/>
              <a:buFont typeface="System Font Regular"/>
              <a:buChar char="▸"/>
              <a:defRPr sz="1500" b="0" i="0" kern="1200" baseline="0">
                <a:solidFill>
                  <a:schemeClr val="bg1"/>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bg1"/>
              </a:buClr>
              <a:buSzPct val="120000"/>
              <a:buFont typeface="Arial" panose="020B0604020202020204" pitchFamily="34" charset="0"/>
              <a:buChar char="•"/>
              <a:defRPr sz="1500" b="0" i="0" kern="1200" baseline="0">
                <a:solidFill>
                  <a:schemeClr val="bg1"/>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15">
            <a:extLst>
              <a:ext uri="{FF2B5EF4-FFF2-40B4-BE49-F238E27FC236}">
                <a16:creationId xmlns:a16="http://schemas.microsoft.com/office/drawing/2014/main" id="{330AB29C-9B66-554E-A4E8-F66F67427419}"/>
              </a:ext>
            </a:extLst>
          </p:cNvPr>
          <p:cNvSpPr>
            <a:spLocks noGrp="1"/>
          </p:cNvSpPr>
          <p:nvPr>
            <p:ph type="body" sz="quarter" idx="12" hasCustomPrompt="1"/>
          </p:nvPr>
        </p:nvSpPr>
        <p:spPr>
          <a:xfrm>
            <a:off x="376816" y="656575"/>
            <a:ext cx="4509816" cy="287322"/>
          </a:xfrm>
          <a:prstGeom prst="rect">
            <a:avLst/>
          </a:prstGeom>
        </p:spPr>
        <p:txBody>
          <a:bodyPr vert="horz"/>
          <a:lstStyle>
            <a:lvl1pPr marL="0" indent="0">
              <a:buFontTx/>
              <a:buNone/>
              <a:defRPr sz="1700" b="0" i="0">
                <a:solidFill>
                  <a:schemeClr val="bg1"/>
                </a:solidFill>
                <a:latin typeface="+mn-lt"/>
                <a:cs typeface="Arial" panose="020B0604020202020204" pitchFamily="34" charset="0"/>
              </a:defRPr>
            </a:lvl1pPr>
          </a:lstStyle>
          <a:p>
            <a:pPr lvl="0"/>
            <a:r>
              <a:rPr lang="en-US" dirty="0"/>
              <a:t>Subhead</a:t>
            </a:r>
          </a:p>
        </p:txBody>
      </p:sp>
    </p:spTree>
    <p:extLst>
      <p:ext uri="{BB962C8B-B14F-4D97-AF65-F5344CB8AC3E}">
        <p14:creationId xmlns:p14="http://schemas.microsoft.com/office/powerpoint/2010/main" val="676597053"/>
      </p:ext>
    </p:extLst>
  </p:cSld>
  <p:clrMapOvr>
    <a:masterClrMapping/>
  </p:clrMapOvr>
  <p:transition spd="med">
    <p:fade/>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eal Left Photo">
    <p:bg>
      <p:bgPr>
        <a:solidFill>
          <a:schemeClr val="accent3"/>
        </a:solidFill>
        <a:effectLst/>
      </p:bgPr>
    </p:bg>
    <p:spTree>
      <p:nvGrpSpPr>
        <p:cNvPr id="1" name=""/>
        <p:cNvGrpSpPr/>
        <p:nvPr/>
      </p:nvGrpSpPr>
      <p:grpSpPr>
        <a:xfrm>
          <a:off x="0" y="0"/>
          <a:ext cx="0" cy="0"/>
          <a:chOff x="0" y="0"/>
          <a:chExt cx="0" cy="0"/>
        </a:xfrm>
      </p:grpSpPr>
      <p:sp>
        <p:nvSpPr>
          <p:cNvPr id="6" name="Picture Placeholder 25"/>
          <p:cNvSpPr>
            <a:spLocks noGrp="1"/>
          </p:cNvSpPr>
          <p:nvPr>
            <p:ph type="pic" sz="quarter" idx="13" hasCustomPrompt="1"/>
          </p:nvPr>
        </p:nvSpPr>
        <p:spPr>
          <a:xfrm>
            <a:off x="0" y="0"/>
            <a:ext cx="3972454" cy="5143500"/>
          </a:xfrm>
          <a:prstGeom prst="rect">
            <a:avLst/>
          </a:prstGeom>
          <a:solidFill>
            <a:srgbClr val="F1F1F2"/>
          </a:solidFill>
        </p:spPr>
        <p:txBody>
          <a:bodyPr vert="horz"/>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9" name="Title 1">
            <a:extLst>
              <a:ext uri="{FF2B5EF4-FFF2-40B4-BE49-F238E27FC236}">
                <a16:creationId xmlns:a16="http://schemas.microsoft.com/office/drawing/2014/main" id="{50676777-05BB-D64A-B973-34720D68A871}"/>
              </a:ext>
            </a:extLst>
          </p:cNvPr>
          <p:cNvSpPr>
            <a:spLocks noGrp="1"/>
          </p:cNvSpPr>
          <p:nvPr>
            <p:ph type="title"/>
          </p:nvPr>
        </p:nvSpPr>
        <p:spPr>
          <a:xfrm>
            <a:off x="4319549" y="287522"/>
            <a:ext cx="4509818" cy="369054"/>
          </a:xfrm>
          <a:prstGeom prst="rect">
            <a:avLst/>
          </a:prstGeom>
        </p:spPr>
        <p:txBody>
          <a:bodyPr/>
          <a:lstStyle>
            <a:lvl1pPr>
              <a:defRPr sz="2400" b="1" i="0">
                <a:solidFill>
                  <a:schemeClr val="bg1"/>
                </a:solidFill>
                <a:latin typeface="+mj-lt"/>
                <a:cs typeface="Arial" panose="020B0604020202020204" pitchFamily="34" charset="0"/>
              </a:defRPr>
            </a:lvl1pPr>
          </a:lstStyle>
          <a:p>
            <a:r>
              <a:rPr lang="en-US" dirty="0"/>
              <a:t>Click to edit Master title style</a:t>
            </a:r>
          </a:p>
        </p:txBody>
      </p:sp>
      <p:sp>
        <p:nvSpPr>
          <p:cNvPr id="10" name="Text Placeholder 11">
            <a:extLst>
              <a:ext uri="{FF2B5EF4-FFF2-40B4-BE49-F238E27FC236}">
                <a16:creationId xmlns:a16="http://schemas.microsoft.com/office/drawing/2014/main" id="{351057B2-07E7-4240-9ADE-AFD24E8EF933}"/>
              </a:ext>
            </a:extLst>
          </p:cNvPr>
          <p:cNvSpPr>
            <a:spLocks noGrp="1"/>
          </p:cNvSpPr>
          <p:nvPr>
            <p:ph type="body" sz="quarter" idx="14"/>
          </p:nvPr>
        </p:nvSpPr>
        <p:spPr>
          <a:xfrm>
            <a:off x="4319549" y="1551901"/>
            <a:ext cx="4509816" cy="3274097"/>
          </a:xfrm>
          <a:prstGeom prst="rect">
            <a:avLst/>
          </a:prstGeom>
        </p:spPr>
        <p:txBody>
          <a:bodyPr vert="horz"/>
          <a:lstStyle>
            <a:lvl1pPr marL="0" indent="0">
              <a:spcBef>
                <a:spcPts val="0"/>
              </a:spcBef>
              <a:spcAft>
                <a:spcPts val="1000"/>
              </a:spcAft>
              <a:buFontTx/>
              <a:buNone/>
              <a:defRPr sz="1500" b="0" i="0" kern="1200" baseline="0">
                <a:solidFill>
                  <a:schemeClr val="bg1"/>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bg1"/>
              </a:buClr>
              <a:buSzPct val="90000"/>
              <a:buFont typeface="Zapf Dingbats"/>
              <a:buChar char="❯"/>
              <a:defRPr sz="1500" b="0" i="0" kern="1200" baseline="0">
                <a:solidFill>
                  <a:schemeClr val="bg1"/>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bg1"/>
              </a:buClr>
              <a:buSzPct val="120000"/>
              <a:buFont typeface="Arial" panose="020B0604020202020204" pitchFamily="34" charset="0"/>
              <a:buChar char="•"/>
              <a:defRPr sz="1500" b="0" i="0" kern="1200" baseline="0">
                <a:solidFill>
                  <a:schemeClr val="bg1"/>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bg1"/>
              </a:buClr>
              <a:buSzPct val="120000"/>
              <a:buFont typeface="System Font Regular"/>
              <a:buChar char="▸"/>
              <a:defRPr sz="1500" b="0" i="0" kern="1200" baseline="0">
                <a:solidFill>
                  <a:schemeClr val="bg1"/>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bg1"/>
              </a:buClr>
              <a:buSzPct val="120000"/>
              <a:buFont typeface="Arial" panose="020B0604020202020204" pitchFamily="34" charset="0"/>
              <a:buChar char="•"/>
              <a:defRPr sz="1500" b="0" i="0" kern="1200" baseline="0">
                <a:solidFill>
                  <a:schemeClr val="bg1"/>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15">
            <a:extLst>
              <a:ext uri="{FF2B5EF4-FFF2-40B4-BE49-F238E27FC236}">
                <a16:creationId xmlns:a16="http://schemas.microsoft.com/office/drawing/2014/main" id="{E08F4E10-1AE2-314D-8674-7F9DBF0AF8B8}"/>
              </a:ext>
            </a:extLst>
          </p:cNvPr>
          <p:cNvSpPr>
            <a:spLocks noGrp="1"/>
          </p:cNvSpPr>
          <p:nvPr>
            <p:ph type="body" sz="quarter" idx="12" hasCustomPrompt="1"/>
          </p:nvPr>
        </p:nvSpPr>
        <p:spPr>
          <a:xfrm>
            <a:off x="4319551" y="656575"/>
            <a:ext cx="4509816" cy="287322"/>
          </a:xfrm>
          <a:prstGeom prst="rect">
            <a:avLst/>
          </a:prstGeom>
        </p:spPr>
        <p:txBody>
          <a:bodyPr vert="horz"/>
          <a:lstStyle>
            <a:lvl1pPr marL="0" indent="0">
              <a:buFontTx/>
              <a:buNone/>
              <a:defRPr sz="1700" b="0" i="0">
                <a:solidFill>
                  <a:schemeClr val="bg1"/>
                </a:solidFill>
                <a:latin typeface="+mn-lt"/>
                <a:cs typeface="Arial" panose="020B0604020202020204" pitchFamily="34" charset="0"/>
              </a:defRPr>
            </a:lvl1pPr>
          </a:lstStyle>
          <a:p>
            <a:pPr lvl="0"/>
            <a:r>
              <a:rPr lang="en-US" dirty="0"/>
              <a:t>Subhead</a:t>
            </a:r>
          </a:p>
        </p:txBody>
      </p:sp>
    </p:spTree>
    <p:extLst>
      <p:ext uri="{BB962C8B-B14F-4D97-AF65-F5344CB8AC3E}">
        <p14:creationId xmlns:p14="http://schemas.microsoft.com/office/powerpoint/2010/main" val="775666868"/>
      </p:ext>
    </p:extLst>
  </p:cSld>
  <p:clrMapOvr>
    <a:masterClrMapping/>
  </p:clrMapOvr>
  <p:transition spd="med">
    <p:fade/>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Orange Right Photo">
    <p:bg>
      <p:bgPr>
        <a:solidFill>
          <a:schemeClr val="accent1"/>
        </a:solidFill>
        <a:effectLst/>
      </p:bgPr>
    </p:bg>
    <p:spTree>
      <p:nvGrpSpPr>
        <p:cNvPr id="1" name=""/>
        <p:cNvGrpSpPr/>
        <p:nvPr/>
      </p:nvGrpSpPr>
      <p:grpSpPr>
        <a:xfrm>
          <a:off x="0" y="0"/>
          <a:ext cx="0" cy="0"/>
          <a:chOff x="0" y="0"/>
          <a:chExt cx="0" cy="0"/>
        </a:xfrm>
      </p:grpSpPr>
      <p:sp>
        <p:nvSpPr>
          <p:cNvPr id="5" name="Picture Placeholder 25"/>
          <p:cNvSpPr>
            <a:spLocks noGrp="1"/>
          </p:cNvSpPr>
          <p:nvPr>
            <p:ph type="pic" sz="quarter" idx="13" hasCustomPrompt="1"/>
          </p:nvPr>
        </p:nvSpPr>
        <p:spPr>
          <a:xfrm>
            <a:off x="5171546" y="0"/>
            <a:ext cx="3972454" cy="5143500"/>
          </a:xfrm>
          <a:prstGeom prst="rect">
            <a:avLst/>
          </a:prstGeom>
          <a:solidFill>
            <a:srgbClr val="F1F1F2"/>
          </a:solidFill>
        </p:spPr>
        <p:txBody>
          <a:bodyPr vert="horz"/>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9" name="Title 1">
            <a:extLst>
              <a:ext uri="{FF2B5EF4-FFF2-40B4-BE49-F238E27FC236}">
                <a16:creationId xmlns:a16="http://schemas.microsoft.com/office/drawing/2014/main" id="{E80EA00A-A57E-0C4E-956F-FFC83D53A4BE}"/>
              </a:ext>
            </a:extLst>
          </p:cNvPr>
          <p:cNvSpPr>
            <a:spLocks noGrp="1"/>
          </p:cNvSpPr>
          <p:nvPr>
            <p:ph type="title"/>
          </p:nvPr>
        </p:nvSpPr>
        <p:spPr>
          <a:xfrm>
            <a:off x="376814" y="287522"/>
            <a:ext cx="4509818" cy="369054"/>
          </a:xfrm>
          <a:prstGeom prst="rect">
            <a:avLst/>
          </a:prstGeom>
        </p:spPr>
        <p:txBody>
          <a:bodyPr/>
          <a:lstStyle>
            <a:lvl1pPr>
              <a:defRPr sz="2400" b="1" i="0">
                <a:solidFill>
                  <a:schemeClr val="bg1"/>
                </a:solidFill>
                <a:latin typeface="+mj-lt"/>
                <a:cs typeface="Arial" panose="020B0604020202020204" pitchFamily="34" charset="0"/>
              </a:defRPr>
            </a:lvl1pPr>
          </a:lstStyle>
          <a:p>
            <a:r>
              <a:rPr lang="en-US" dirty="0"/>
              <a:t>Click to edit Master title style</a:t>
            </a:r>
          </a:p>
        </p:txBody>
      </p:sp>
      <p:sp>
        <p:nvSpPr>
          <p:cNvPr id="10" name="Text Placeholder 11">
            <a:extLst>
              <a:ext uri="{FF2B5EF4-FFF2-40B4-BE49-F238E27FC236}">
                <a16:creationId xmlns:a16="http://schemas.microsoft.com/office/drawing/2014/main" id="{9AF95924-B292-8E4B-A8F2-84D6F4F8FE99}"/>
              </a:ext>
            </a:extLst>
          </p:cNvPr>
          <p:cNvSpPr>
            <a:spLocks noGrp="1"/>
          </p:cNvSpPr>
          <p:nvPr>
            <p:ph type="body" sz="quarter" idx="14"/>
          </p:nvPr>
        </p:nvSpPr>
        <p:spPr>
          <a:xfrm>
            <a:off x="376814" y="1551901"/>
            <a:ext cx="4509816" cy="3274097"/>
          </a:xfrm>
          <a:prstGeom prst="rect">
            <a:avLst/>
          </a:prstGeom>
        </p:spPr>
        <p:txBody>
          <a:bodyPr vert="horz"/>
          <a:lstStyle>
            <a:lvl1pPr marL="0" indent="0">
              <a:spcBef>
                <a:spcPts val="0"/>
              </a:spcBef>
              <a:spcAft>
                <a:spcPts val="1000"/>
              </a:spcAft>
              <a:buFontTx/>
              <a:buNone/>
              <a:defRPr sz="1500" b="0" i="0" kern="1200" baseline="0">
                <a:solidFill>
                  <a:schemeClr val="bg1"/>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bg1"/>
              </a:buClr>
              <a:buSzPct val="90000"/>
              <a:buFont typeface="Zapf Dingbats"/>
              <a:buChar char="❯"/>
              <a:defRPr sz="1500" b="0" i="0" kern="1200" baseline="0">
                <a:solidFill>
                  <a:schemeClr val="bg1"/>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bg1"/>
              </a:buClr>
              <a:buSzPct val="120000"/>
              <a:buFont typeface="Arial" panose="020B0604020202020204" pitchFamily="34" charset="0"/>
              <a:buChar char="•"/>
              <a:defRPr sz="1500" b="0" i="0" kern="1200" baseline="0">
                <a:solidFill>
                  <a:schemeClr val="bg1"/>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bg1"/>
              </a:buClr>
              <a:buSzPct val="120000"/>
              <a:buFont typeface="System Font Regular"/>
              <a:buChar char="▸"/>
              <a:defRPr sz="1500" b="0" i="0" kern="1200" baseline="0">
                <a:solidFill>
                  <a:schemeClr val="bg1"/>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bg1"/>
              </a:buClr>
              <a:buSzPct val="120000"/>
              <a:buFont typeface="Arial" panose="020B0604020202020204" pitchFamily="34" charset="0"/>
              <a:buChar char="•"/>
              <a:defRPr sz="1500" b="0" i="0" kern="1200" baseline="0">
                <a:solidFill>
                  <a:schemeClr val="bg1"/>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15">
            <a:extLst>
              <a:ext uri="{FF2B5EF4-FFF2-40B4-BE49-F238E27FC236}">
                <a16:creationId xmlns:a16="http://schemas.microsoft.com/office/drawing/2014/main" id="{330AB29C-9B66-554E-A4E8-F66F67427419}"/>
              </a:ext>
            </a:extLst>
          </p:cNvPr>
          <p:cNvSpPr>
            <a:spLocks noGrp="1"/>
          </p:cNvSpPr>
          <p:nvPr>
            <p:ph type="body" sz="quarter" idx="12" hasCustomPrompt="1"/>
          </p:nvPr>
        </p:nvSpPr>
        <p:spPr>
          <a:xfrm>
            <a:off x="376816" y="656575"/>
            <a:ext cx="4509816" cy="287322"/>
          </a:xfrm>
          <a:prstGeom prst="rect">
            <a:avLst/>
          </a:prstGeom>
        </p:spPr>
        <p:txBody>
          <a:bodyPr vert="horz"/>
          <a:lstStyle>
            <a:lvl1pPr marL="0" indent="0">
              <a:buFontTx/>
              <a:buNone/>
              <a:defRPr sz="1700" b="0" i="0">
                <a:solidFill>
                  <a:schemeClr val="bg1"/>
                </a:solidFill>
                <a:latin typeface="+mn-lt"/>
                <a:cs typeface="Arial" panose="020B0604020202020204" pitchFamily="34" charset="0"/>
              </a:defRPr>
            </a:lvl1pPr>
          </a:lstStyle>
          <a:p>
            <a:pPr lvl="0"/>
            <a:r>
              <a:rPr lang="en-US" dirty="0"/>
              <a:t>Subhead</a:t>
            </a:r>
          </a:p>
        </p:txBody>
      </p:sp>
    </p:spTree>
    <p:extLst>
      <p:ext uri="{BB962C8B-B14F-4D97-AF65-F5344CB8AC3E}">
        <p14:creationId xmlns:p14="http://schemas.microsoft.com/office/powerpoint/2010/main" val="2603646593"/>
      </p:ext>
    </p:extLst>
  </p:cSld>
  <p:clrMapOvr>
    <a:masterClrMapping/>
  </p:clrMapOvr>
  <p:transition spd="med">
    <p:fade/>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Orange Left Photo">
    <p:bg>
      <p:bgPr>
        <a:solidFill>
          <a:schemeClr val="accent1"/>
        </a:solidFill>
        <a:effectLst/>
      </p:bgPr>
    </p:bg>
    <p:spTree>
      <p:nvGrpSpPr>
        <p:cNvPr id="1" name=""/>
        <p:cNvGrpSpPr/>
        <p:nvPr/>
      </p:nvGrpSpPr>
      <p:grpSpPr>
        <a:xfrm>
          <a:off x="0" y="0"/>
          <a:ext cx="0" cy="0"/>
          <a:chOff x="0" y="0"/>
          <a:chExt cx="0" cy="0"/>
        </a:xfrm>
      </p:grpSpPr>
      <p:sp>
        <p:nvSpPr>
          <p:cNvPr id="6" name="Picture Placeholder 25"/>
          <p:cNvSpPr>
            <a:spLocks noGrp="1"/>
          </p:cNvSpPr>
          <p:nvPr>
            <p:ph type="pic" sz="quarter" idx="13" hasCustomPrompt="1"/>
          </p:nvPr>
        </p:nvSpPr>
        <p:spPr>
          <a:xfrm>
            <a:off x="0" y="0"/>
            <a:ext cx="3972454" cy="5143500"/>
          </a:xfrm>
          <a:prstGeom prst="rect">
            <a:avLst/>
          </a:prstGeom>
          <a:solidFill>
            <a:srgbClr val="F1F1F2"/>
          </a:solidFill>
        </p:spPr>
        <p:txBody>
          <a:bodyPr vert="horz"/>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9" name="Title 1">
            <a:extLst>
              <a:ext uri="{FF2B5EF4-FFF2-40B4-BE49-F238E27FC236}">
                <a16:creationId xmlns:a16="http://schemas.microsoft.com/office/drawing/2014/main" id="{50676777-05BB-D64A-B973-34720D68A871}"/>
              </a:ext>
            </a:extLst>
          </p:cNvPr>
          <p:cNvSpPr>
            <a:spLocks noGrp="1"/>
          </p:cNvSpPr>
          <p:nvPr>
            <p:ph type="title"/>
          </p:nvPr>
        </p:nvSpPr>
        <p:spPr>
          <a:xfrm>
            <a:off x="4319549" y="287522"/>
            <a:ext cx="4509818" cy="369054"/>
          </a:xfrm>
          <a:prstGeom prst="rect">
            <a:avLst/>
          </a:prstGeom>
        </p:spPr>
        <p:txBody>
          <a:bodyPr/>
          <a:lstStyle>
            <a:lvl1pPr>
              <a:defRPr sz="2400" b="1" i="0">
                <a:solidFill>
                  <a:schemeClr val="bg1"/>
                </a:solidFill>
                <a:latin typeface="+mj-lt"/>
                <a:cs typeface="Arial" panose="020B0604020202020204" pitchFamily="34" charset="0"/>
              </a:defRPr>
            </a:lvl1pPr>
          </a:lstStyle>
          <a:p>
            <a:r>
              <a:rPr lang="en-US" dirty="0"/>
              <a:t>Click to edit Master title style</a:t>
            </a:r>
          </a:p>
        </p:txBody>
      </p:sp>
      <p:sp>
        <p:nvSpPr>
          <p:cNvPr id="10" name="Text Placeholder 11">
            <a:extLst>
              <a:ext uri="{FF2B5EF4-FFF2-40B4-BE49-F238E27FC236}">
                <a16:creationId xmlns:a16="http://schemas.microsoft.com/office/drawing/2014/main" id="{351057B2-07E7-4240-9ADE-AFD24E8EF933}"/>
              </a:ext>
            </a:extLst>
          </p:cNvPr>
          <p:cNvSpPr>
            <a:spLocks noGrp="1"/>
          </p:cNvSpPr>
          <p:nvPr>
            <p:ph type="body" sz="quarter" idx="14"/>
          </p:nvPr>
        </p:nvSpPr>
        <p:spPr>
          <a:xfrm>
            <a:off x="4319549" y="1551901"/>
            <a:ext cx="4509816" cy="3274097"/>
          </a:xfrm>
          <a:prstGeom prst="rect">
            <a:avLst/>
          </a:prstGeom>
        </p:spPr>
        <p:txBody>
          <a:bodyPr vert="horz"/>
          <a:lstStyle>
            <a:lvl1pPr marL="0" indent="0">
              <a:spcBef>
                <a:spcPts val="0"/>
              </a:spcBef>
              <a:spcAft>
                <a:spcPts val="1000"/>
              </a:spcAft>
              <a:buFontTx/>
              <a:buNone/>
              <a:defRPr sz="1500" b="0" i="0" kern="1200" baseline="0">
                <a:solidFill>
                  <a:schemeClr val="bg1"/>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bg1"/>
              </a:buClr>
              <a:buSzPct val="90000"/>
              <a:buFont typeface="Zapf Dingbats"/>
              <a:buChar char="❯"/>
              <a:defRPr sz="1500" b="0" i="0" kern="1200" baseline="0">
                <a:solidFill>
                  <a:schemeClr val="bg1"/>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bg1"/>
              </a:buClr>
              <a:buSzPct val="120000"/>
              <a:buFont typeface="Arial" panose="020B0604020202020204" pitchFamily="34" charset="0"/>
              <a:buChar char="•"/>
              <a:defRPr sz="1500" b="0" i="0" kern="1200" baseline="0">
                <a:solidFill>
                  <a:schemeClr val="bg1"/>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bg1"/>
              </a:buClr>
              <a:buSzPct val="120000"/>
              <a:buFont typeface="System Font Regular"/>
              <a:buChar char="▸"/>
              <a:defRPr sz="1500" b="0" i="0" kern="1200" baseline="0">
                <a:solidFill>
                  <a:schemeClr val="bg1"/>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bg1"/>
              </a:buClr>
              <a:buSzPct val="120000"/>
              <a:buFont typeface="Arial" panose="020B0604020202020204" pitchFamily="34" charset="0"/>
              <a:buChar char="•"/>
              <a:defRPr sz="1500" b="0" i="0" kern="1200" baseline="0">
                <a:solidFill>
                  <a:schemeClr val="bg1"/>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15">
            <a:extLst>
              <a:ext uri="{FF2B5EF4-FFF2-40B4-BE49-F238E27FC236}">
                <a16:creationId xmlns:a16="http://schemas.microsoft.com/office/drawing/2014/main" id="{E08F4E10-1AE2-314D-8674-7F9DBF0AF8B8}"/>
              </a:ext>
            </a:extLst>
          </p:cNvPr>
          <p:cNvSpPr>
            <a:spLocks noGrp="1"/>
          </p:cNvSpPr>
          <p:nvPr>
            <p:ph type="body" sz="quarter" idx="12" hasCustomPrompt="1"/>
          </p:nvPr>
        </p:nvSpPr>
        <p:spPr>
          <a:xfrm>
            <a:off x="4319551" y="656575"/>
            <a:ext cx="4509816" cy="287322"/>
          </a:xfrm>
          <a:prstGeom prst="rect">
            <a:avLst/>
          </a:prstGeom>
        </p:spPr>
        <p:txBody>
          <a:bodyPr vert="horz"/>
          <a:lstStyle>
            <a:lvl1pPr marL="0" indent="0">
              <a:buFontTx/>
              <a:buNone/>
              <a:defRPr sz="1700" b="0" i="0">
                <a:solidFill>
                  <a:schemeClr val="bg1"/>
                </a:solidFill>
                <a:latin typeface="+mn-lt"/>
                <a:cs typeface="Arial" panose="020B0604020202020204" pitchFamily="34" charset="0"/>
              </a:defRPr>
            </a:lvl1pPr>
          </a:lstStyle>
          <a:p>
            <a:pPr lvl="0"/>
            <a:r>
              <a:rPr lang="en-US" dirty="0"/>
              <a:t>Subhead</a:t>
            </a:r>
          </a:p>
        </p:txBody>
      </p:sp>
    </p:spTree>
    <p:extLst>
      <p:ext uri="{BB962C8B-B14F-4D97-AF65-F5344CB8AC3E}">
        <p14:creationId xmlns:p14="http://schemas.microsoft.com/office/powerpoint/2010/main" val="1952205436"/>
      </p:ext>
    </p:extLst>
  </p:cSld>
  <p:clrMapOvr>
    <a:masterClrMapping/>
  </p:clrMapOvr>
  <p:transition spd="med">
    <p:fade/>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Purple Right Photo">
    <p:bg>
      <p:bgPr>
        <a:solidFill>
          <a:schemeClr val="accent5"/>
        </a:solidFill>
        <a:effectLst/>
      </p:bgPr>
    </p:bg>
    <p:spTree>
      <p:nvGrpSpPr>
        <p:cNvPr id="1" name=""/>
        <p:cNvGrpSpPr/>
        <p:nvPr/>
      </p:nvGrpSpPr>
      <p:grpSpPr>
        <a:xfrm>
          <a:off x="0" y="0"/>
          <a:ext cx="0" cy="0"/>
          <a:chOff x="0" y="0"/>
          <a:chExt cx="0" cy="0"/>
        </a:xfrm>
      </p:grpSpPr>
      <p:sp>
        <p:nvSpPr>
          <p:cNvPr id="5" name="Picture Placeholder 25"/>
          <p:cNvSpPr>
            <a:spLocks noGrp="1"/>
          </p:cNvSpPr>
          <p:nvPr>
            <p:ph type="pic" sz="quarter" idx="13" hasCustomPrompt="1"/>
          </p:nvPr>
        </p:nvSpPr>
        <p:spPr>
          <a:xfrm>
            <a:off x="5171546" y="0"/>
            <a:ext cx="3972454" cy="5143500"/>
          </a:xfrm>
          <a:prstGeom prst="rect">
            <a:avLst/>
          </a:prstGeom>
          <a:solidFill>
            <a:srgbClr val="F1F1F2"/>
          </a:solidFill>
        </p:spPr>
        <p:txBody>
          <a:bodyPr vert="horz"/>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9" name="Title 1">
            <a:extLst>
              <a:ext uri="{FF2B5EF4-FFF2-40B4-BE49-F238E27FC236}">
                <a16:creationId xmlns:a16="http://schemas.microsoft.com/office/drawing/2014/main" id="{E80EA00A-A57E-0C4E-956F-FFC83D53A4BE}"/>
              </a:ext>
            </a:extLst>
          </p:cNvPr>
          <p:cNvSpPr>
            <a:spLocks noGrp="1"/>
          </p:cNvSpPr>
          <p:nvPr>
            <p:ph type="title"/>
          </p:nvPr>
        </p:nvSpPr>
        <p:spPr>
          <a:xfrm>
            <a:off x="376814" y="287522"/>
            <a:ext cx="4509818" cy="369054"/>
          </a:xfrm>
          <a:prstGeom prst="rect">
            <a:avLst/>
          </a:prstGeom>
        </p:spPr>
        <p:txBody>
          <a:bodyPr/>
          <a:lstStyle>
            <a:lvl1pPr>
              <a:defRPr sz="2400" b="1" i="0">
                <a:solidFill>
                  <a:schemeClr val="accent4"/>
                </a:solidFill>
                <a:latin typeface="+mj-lt"/>
                <a:cs typeface="Arial" panose="020B0604020202020204" pitchFamily="34" charset="0"/>
              </a:defRPr>
            </a:lvl1pPr>
          </a:lstStyle>
          <a:p>
            <a:r>
              <a:rPr lang="en-US" dirty="0"/>
              <a:t>Click to edit Master title style</a:t>
            </a:r>
          </a:p>
        </p:txBody>
      </p:sp>
      <p:sp>
        <p:nvSpPr>
          <p:cNvPr id="10" name="Text Placeholder 11">
            <a:extLst>
              <a:ext uri="{FF2B5EF4-FFF2-40B4-BE49-F238E27FC236}">
                <a16:creationId xmlns:a16="http://schemas.microsoft.com/office/drawing/2014/main" id="{9AF95924-B292-8E4B-A8F2-84D6F4F8FE99}"/>
              </a:ext>
            </a:extLst>
          </p:cNvPr>
          <p:cNvSpPr>
            <a:spLocks noGrp="1"/>
          </p:cNvSpPr>
          <p:nvPr>
            <p:ph type="body" sz="quarter" idx="14"/>
          </p:nvPr>
        </p:nvSpPr>
        <p:spPr>
          <a:xfrm>
            <a:off x="376814" y="1551901"/>
            <a:ext cx="4509816" cy="3274097"/>
          </a:xfrm>
          <a:prstGeom prst="rect">
            <a:avLst/>
          </a:prstGeom>
        </p:spPr>
        <p:txBody>
          <a:bodyPr vert="horz"/>
          <a:lstStyle>
            <a:lvl1pPr marL="0" indent="0">
              <a:spcBef>
                <a:spcPts val="0"/>
              </a:spcBef>
              <a:spcAft>
                <a:spcPts val="1000"/>
              </a:spcAft>
              <a:buFontTx/>
              <a:buNone/>
              <a:defRPr sz="1500" b="0" i="0" kern="1200" baseline="0">
                <a:solidFill>
                  <a:schemeClr val="bg1"/>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4"/>
              </a:buClr>
              <a:buSzPct val="90000"/>
              <a:buFont typeface="Zapf Dingbats"/>
              <a:buChar char="❯"/>
              <a:defRPr sz="1500" b="0" i="0" kern="1200" baseline="0">
                <a:solidFill>
                  <a:schemeClr val="bg1"/>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4"/>
              </a:buClr>
              <a:buSzPct val="120000"/>
              <a:buFont typeface="Arial" panose="020B0604020202020204" pitchFamily="34" charset="0"/>
              <a:buChar char="•"/>
              <a:defRPr sz="1500" b="0" i="0" kern="1200" baseline="0">
                <a:solidFill>
                  <a:schemeClr val="bg1"/>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4"/>
              </a:buClr>
              <a:buSzPct val="120000"/>
              <a:buFont typeface="System Font Regular"/>
              <a:buChar char="▸"/>
              <a:defRPr sz="1500" b="0" i="0" kern="1200" baseline="0">
                <a:solidFill>
                  <a:schemeClr val="bg1"/>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4"/>
              </a:buClr>
              <a:buSzPct val="120000"/>
              <a:buFont typeface="Arial" panose="020B0604020202020204" pitchFamily="34" charset="0"/>
              <a:buChar char="•"/>
              <a:defRPr sz="1500" b="0" i="0" kern="1200" baseline="0">
                <a:solidFill>
                  <a:schemeClr val="bg1"/>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15">
            <a:extLst>
              <a:ext uri="{FF2B5EF4-FFF2-40B4-BE49-F238E27FC236}">
                <a16:creationId xmlns:a16="http://schemas.microsoft.com/office/drawing/2014/main" id="{330AB29C-9B66-554E-A4E8-F66F67427419}"/>
              </a:ext>
            </a:extLst>
          </p:cNvPr>
          <p:cNvSpPr>
            <a:spLocks noGrp="1"/>
          </p:cNvSpPr>
          <p:nvPr>
            <p:ph type="body" sz="quarter" idx="12" hasCustomPrompt="1"/>
          </p:nvPr>
        </p:nvSpPr>
        <p:spPr>
          <a:xfrm>
            <a:off x="376816" y="656575"/>
            <a:ext cx="4509816" cy="287322"/>
          </a:xfrm>
          <a:prstGeom prst="rect">
            <a:avLst/>
          </a:prstGeom>
        </p:spPr>
        <p:txBody>
          <a:bodyPr vert="horz"/>
          <a:lstStyle>
            <a:lvl1pPr marL="0" indent="0">
              <a:buFontTx/>
              <a:buNone/>
              <a:defRPr sz="1700" b="0" i="0">
                <a:solidFill>
                  <a:schemeClr val="bg1"/>
                </a:solidFill>
                <a:latin typeface="+mn-lt"/>
                <a:cs typeface="Arial" panose="020B0604020202020204" pitchFamily="34" charset="0"/>
              </a:defRPr>
            </a:lvl1pPr>
          </a:lstStyle>
          <a:p>
            <a:pPr lvl="0"/>
            <a:r>
              <a:rPr lang="en-US" dirty="0"/>
              <a:t>Subhead</a:t>
            </a:r>
          </a:p>
        </p:txBody>
      </p:sp>
    </p:spTree>
    <p:extLst>
      <p:ext uri="{BB962C8B-B14F-4D97-AF65-F5344CB8AC3E}">
        <p14:creationId xmlns:p14="http://schemas.microsoft.com/office/powerpoint/2010/main" val="2468431929"/>
      </p:ext>
    </p:extLst>
  </p:cSld>
  <p:clrMapOvr>
    <a:masterClrMapping/>
  </p:clrMapOvr>
  <p:transition spd="med">
    <p:fade/>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Purple Left Photo">
    <p:bg>
      <p:bgPr>
        <a:solidFill>
          <a:schemeClr val="accent5"/>
        </a:solidFill>
        <a:effectLst/>
      </p:bgPr>
    </p:bg>
    <p:spTree>
      <p:nvGrpSpPr>
        <p:cNvPr id="1" name=""/>
        <p:cNvGrpSpPr/>
        <p:nvPr/>
      </p:nvGrpSpPr>
      <p:grpSpPr>
        <a:xfrm>
          <a:off x="0" y="0"/>
          <a:ext cx="0" cy="0"/>
          <a:chOff x="0" y="0"/>
          <a:chExt cx="0" cy="0"/>
        </a:xfrm>
      </p:grpSpPr>
      <p:sp>
        <p:nvSpPr>
          <p:cNvPr id="6" name="Picture Placeholder 25"/>
          <p:cNvSpPr>
            <a:spLocks noGrp="1"/>
          </p:cNvSpPr>
          <p:nvPr>
            <p:ph type="pic" sz="quarter" idx="13" hasCustomPrompt="1"/>
          </p:nvPr>
        </p:nvSpPr>
        <p:spPr>
          <a:xfrm>
            <a:off x="0" y="0"/>
            <a:ext cx="3972454" cy="5143500"/>
          </a:xfrm>
          <a:prstGeom prst="rect">
            <a:avLst/>
          </a:prstGeom>
          <a:solidFill>
            <a:srgbClr val="F1F1F2"/>
          </a:solidFill>
        </p:spPr>
        <p:txBody>
          <a:bodyPr vert="horz"/>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9" name="Title 1">
            <a:extLst>
              <a:ext uri="{FF2B5EF4-FFF2-40B4-BE49-F238E27FC236}">
                <a16:creationId xmlns:a16="http://schemas.microsoft.com/office/drawing/2014/main" id="{50676777-05BB-D64A-B973-34720D68A871}"/>
              </a:ext>
            </a:extLst>
          </p:cNvPr>
          <p:cNvSpPr>
            <a:spLocks noGrp="1"/>
          </p:cNvSpPr>
          <p:nvPr>
            <p:ph type="title"/>
          </p:nvPr>
        </p:nvSpPr>
        <p:spPr>
          <a:xfrm>
            <a:off x="4319549" y="287522"/>
            <a:ext cx="4509818" cy="369054"/>
          </a:xfrm>
          <a:prstGeom prst="rect">
            <a:avLst/>
          </a:prstGeom>
        </p:spPr>
        <p:txBody>
          <a:bodyPr/>
          <a:lstStyle>
            <a:lvl1pPr>
              <a:defRPr sz="2400" b="1" i="0">
                <a:solidFill>
                  <a:schemeClr val="accent4"/>
                </a:solidFill>
                <a:latin typeface="+mj-lt"/>
                <a:cs typeface="Arial" panose="020B0604020202020204" pitchFamily="34" charset="0"/>
              </a:defRPr>
            </a:lvl1pPr>
          </a:lstStyle>
          <a:p>
            <a:r>
              <a:rPr lang="en-US" dirty="0"/>
              <a:t>Click to edit Master title style</a:t>
            </a:r>
          </a:p>
        </p:txBody>
      </p:sp>
      <p:sp>
        <p:nvSpPr>
          <p:cNvPr id="10" name="Text Placeholder 11">
            <a:extLst>
              <a:ext uri="{FF2B5EF4-FFF2-40B4-BE49-F238E27FC236}">
                <a16:creationId xmlns:a16="http://schemas.microsoft.com/office/drawing/2014/main" id="{351057B2-07E7-4240-9ADE-AFD24E8EF933}"/>
              </a:ext>
            </a:extLst>
          </p:cNvPr>
          <p:cNvSpPr>
            <a:spLocks noGrp="1"/>
          </p:cNvSpPr>
          <p:nvPr>
            <p:ph type="body" sz="quarter" idx="14"/>
          </p:nvPr>
        </p:nvSpPr>
        <p:spPr>
          <a:xfrm>
            <a:off x="4319549" y="1551901"/>
            <a:ext cx="4509816" cy="3274097"/>
          </a:xfrm>
          <a:prstGeom prst="rect">
            <a:avLst/>
          </a:prstGeom>
        </p:spPr>
        <p:txBody>
          <a:bodyPr vert="horz"/>
          <a:lstStyle>
            <a:lvl1pPr marL="0" indent="0">
              <a:spcBef>
                <a:spcPts val="0"/>
              </a:spcBef>
              <a:spcAft>
                <a:spcPts val="1000"/>
              </a:spcAft>
              <a:buFontTx/>
              <a:buNone/>
              <a:defRPr sz="1500" b="0" i="0" kern="1200" baseline="0">
                <a:solidFill>
                  <a:schemeClr val="bg1"/>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4"/>
              </a:buClr>
              <a:buSzPct val="90000"/>
              <a:buFont typeface="Zapf Dingbats"/>
              <a:buChar char="❯"/>
              <a:defRPr sz="1500" b="0" i="0" kern="1200" baseline="0">
                <a:solidFill>
                  <a:schemeClr val="bg1"/>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4"/>
              </a:buClr>
              <a:buSzPct val="120000"/>
              <a:buFont typeface="Arial" panose="020B0604020202020204" pitchFamily="34" charset="0"/>
              <a:buChar char="•"/>
              <a:defRPr sz="1500" b="0" i="0" kern="1200" baseline="0">
                <a:solidFill>
                  <a:schemeClr val="bg1"/>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4"/>
              </a:buClr>
              <a:buSzPct val="120000"/>
              <a:buFont typeface="System Font Regular"/>
              <a:buChar char="▸"/>
              <a:defRPr sz="1500" b="0" i="0" kern="1200" baseline="0">
                <a:solidFill>
                  <a:schemeClr val="bg1"/>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4"/>
              </a:buClr>
              <a:buSzPct val="120000"/>
              <a:buFont typeface="Arial" panose="020B0604020202020204" pitchFamily="34" charset="0"/>
              <a:buChar char="•"/>
              <a:defRPr sz="1500" b="0" i="0" kern="1200" baseline="0">
                <a:solidFill>
                  <a:schemeClr val="bg1"/>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15">
            <a:extLst>
              <a:ext uri="{FF2B5EF4-FFF2-40B4-BE49-F238E27FC236}">
                <a16:creationId xmlns:a16="http://schemas.microsoft.com/office/drawing/2014/main" id="{E08F4E10-1AE2-314D-8674-7F9DBF0AF8B8}"/>
              </a:ext>
            </a:extLst>
          </p:cNvPr>
          <p:cNvSpPr>
            <a:spLocks noGrp="1"/>
          </p:cNvSpPr>
          <p:nvPr>
            <p:ph type="body" sz="quarter" idx="12" hasCustomPrompt="1"/>
          </p:nvPr>
        </p:nvSpPr>
        <p:spPr>
          <a:xfrm>
            <a:off x="4319551" y="656575"/>
            <a:ext cx="4509816" cy="287322"/>
          </a:xfrm>
          <a:prstGeom prst="rect">
            <a:avLst/>
          </a:prstGeom>
        </p:spPr>
        <p:txBody>
          <a:bodyPr vert="horz"/>
          <a:lstStyle>
            <a:lvl1pPr marL="0" indent="0">
              <a:buFontTx/>
              <a:buNone/>
              <a:defRPr sz="1700" b="0" i="0">
                <a:solidFill>
                  <a:schemeClr val="bg1"/>
                </a:solidFill>
                <a:latin typeface="+mn-lt"/>
                <a:cs typeface="Arial" panose="020B0604020202020204" pitchFamily="34" charset="0"/>
              </a:defRPr>
            </a:lvl1pPr>
          </a:lstStyle>
          <a:p>
            <a:pPr lvl="0"/>
            <a:r>
              <a:rPr lang="en-US" dirty="0"/>
              <a:t>Subhead</a:t>
            </a:r>
          </a:p>
        </p:txBody>
      </p:sp>
    </p:spTree>
    <p:extLst>
      <p:ext uri="{BB962C8B-B14F-4D97-AF65-F5344CB8AC3E}">
        <p14:creationId xmlns:p14="http://schemas.microsoft.com/office/powerpoint/2010/main" val="2079961885"/>
      </p:ext>
    </p:extLst>
  </p:cSld>
  <p:clrMapOvr>
    <a:masterClrMapping/>
  </p:clrMapOvr>
  <p:transition spd="med">
    <p:fade/>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White Right Photo">
    <p:bg>
      <p:bgPr>
        <a:solidFill>
          <a:schemeClr val="bg1"/>
        </a:solidFill>
        <a:effectLst/>
      </p:bgPr>
    </p:bg>
    <p:spTree>
      <p:nvGrpSpPr>
        <p:cNvPr id="1" name=""/>
        <p:cNvGrpSpPr/>
        <p:nvPr/>
      </p:nvGrpSpPr>
      <p:grpSpPr>
        <a:xfrm>
          <a:off x="0" y="0"/>
          <a:ext cx="0" cy="0"/>
          <a:chOff x="0" y="0"/>
          <a:chExt cx="0" cy="0"/>
        </a:xfrm>
      </p:grpSpPr>
      <p:sp>
        <p:nvSpPr>
          <p:cNvPr id="5" name="Picture Placeholder 25"/>
          <p:cNvSpPr>
            <a:spLocks noGrp="1"/>
          </p:cNvSpPr>
          <p:nvPr>
            <p:ph type="pic" sz="quarter" idx="13" hasCustomPrompt="1"/>
          </p:nvPr>
        </p:nvSpPr>
        <p:spPr>
          <a:xfrm>
            <a:off x="5171546" y="0"/>
            <a:ext cx="3972454" cy="5143500"/>
          </a:xfrm>
          <a:prstGeom prst="rect">
            <a:avLst/>
          </a:prstGeom>
          <a:solidFill>
            <a:srgbClr val="F1F1F2"/>
          </a:solidFill>
        </p:spPr>
        <p:txBody>
          <a:bodyPr vert="horz"/>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9" name="Title 1">
            <a:extLst>
              <a:ext uri="{FF2B5EF4-FFF2-40B4-BE49-F238E27FC236}">
                <a16:creationId xmlns:a16="http://schemas.microsoft.com/office/drawing/2014/main" id="{AB60A731-5B02-2846-9CBF-E3877913FEDC}"/>
              </a:ext>
            </a:extLst>
          </p:cNvPr>
          <p:cNvSpPr>
            <a:spLocks noGrp="1"/>
          </p:cNvSpPr>
          <p:nvPr>
            <p:ph type="title"/>
          </p:nvPr>
        </p:nvSpPr>
        <p:spPr>
          <a:xfrm>
            <a:off x="376814" y="287522"/>
            <a:ext cx="4509818" cy="369054"/>
          </a:xfrm>
          <a:prstGeom prst="rect">
            <a:avLst/>
          </a:prstGeom>
        </p:spPr>
        <p:txBody>
          <a:bodyPr/>
          <a:lstStyle>
            <a:lvl1pPr>
              <a:defRPr sz="2400" b="1" i="0">
                <a:solidFill>
                  <a:schemeClr val="accent1"/>
                </a:solidFill>
                <a:latin typeface="+mj-lt"/>
                <a:cs typeface="Arial" panose="020B0604020202020204" pitchFamily="34" charset="0"/>
              </a:defRPr>
            </a:lvl1pPr>
          </a:lstStyle>
          <a:p>
            <a:r>
              <a:rPr lang="en-US" dirty="0"/>
              <a:t>Click to edit Master title style</a:t>
            </a:r>
          </a:p>
        </p:txBody>
      </p:sp>
      <p:sp>
        <p:nvSpPr>
          <p:cNvPr id="10" name="Text Placeholder 11">
            <a:extLst>
              <a:ext uri="{FF2B5EF4-FFF2-40B4-BE49-F238E27FC236}">
                <a16:creationId xmlns:a16="http://schemas.microsoft.com/office/drawing/2014/main" id="{4D7C8613-68E8-1646-B934-2C75B88B0719}"/>
              </a:ext>
            </a:extLst>
          </p:cNvPr>
          <p:cNvSpPr>
            <a:spLocks noGrp="1"/>
          </p:cNvSpPr>
          <p:nvPr>
            <p:ph type="body" sz="quarter" idx="14"/>
          </p:nvPr>
        </p:nvSpPr>
        <p:spPr>
          <a:xfrm>
            <a:off x="376814" y="1551901"/>
            <a:ext cx="4509816" cy="3274097"/>
          </a:xfrm>
          <a:prstGeom prst="rect">
            <a:avLst/>
          </a:prstGeom>
        </p:spPr>
        <p:txBody>
          <a:bodyPr vert="horz"/>
          <a:lstStyle>
            <a:lvl1pPr marL="0" indent="0">
              <a:spcBef>
                <a:spcPts val="0"/>
              </a:spcBef>
              <a:spcAft>
                <a:spcPts val="1000"/>
              </a:spcAft>
              <a:buFontTx/>
              <a:buNone/>
              <a:defRPr sz="15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1"/>
              </a:buClr>
              <a:buSzPct val="90000"/>
              <a:buFont typeface="Zapf Dingbats"/>
              <a:buChar char="❯"/>
              <a:defRPr sz="15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1"/>
              </a:buClr>
              <a:buSzPct val="120000"/>
              <a:buFont typeface="System Font Regular"/>
              <a:buChar char="▸"/>
              <a:defRPr sz="15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15">
            <a:extLst>
              <a:ext uri="{FF2B5EF4-FFF2-40B4-BE49-F238E27FC236}">
                <a16:creationId xmlns:a16="http://schemas.microsoft.com/office/drawing/2014/main" id="{0CE7B50E-EFDE-3F43-8822-35FFBBEF4E4D}"/>
              </a:ext>
            </a:extLst>
          </p:cNvPr>
          <p:cNvSpPr>
            <a:spLocks noGrp="1"/>
          </p:cNvSpPr>
          <p:nvPr>
            <p:ph type="body" sz="quarter" idx="12" hasCustomPrompt="1"/>
          </p:nvPr>
        </p:nvSpPr>
        <p:spPr>
          <a:xfrm>
            <a:off x="376816" y="656575"/>
            <a:ext cx="4509816" cy="287322"/>
          </a:xfrm>
          <a:prstGeom prst="rect">
            <a:avLst/>
          </a:prstGeom>
        </p:spPr>
        <p:txBody>
          <a:bodyPr vert="horz"/>
          <a:lstStyle>
            <a:lvl1pPr marL="0" indent="0">
              <a:buFontTx/>
              <a:buNone/>
              <a:defRPr sz="1700" b="0" i="0">
                <a:solidFill>
                  <a:schemeClr val="tx2"/>
                </a:solidFill>
                <a:latin typeface="+mn-lt"/>
                <a:cs typeface="Arial" panose="020B0604020202020204" pitchFamily="34" charset="0"/>
              </a:defRPr>
            </a:lvl1pPr>
          </a:lstStyle>
          <a:p>
            <a:pPr lvl="0"/>
            <a:r>
              <a:rPr lang="en-US" dirty="0"/>
              <a:t>Subhead</a:t>
            </a:r>
          </a:p>
        </p:txBody>
      </p:sp>
    </p:spTree>
    <p:extLst>
      <p:ext uri="{BB962C8B-B14F-4D97-AF65-F5344CB8AC3E}">
        <p14:creationId xmlns:p14="http://schemas.microsoft.com/office/powerpoint/2010/main" val="3296087155"/>
      </p:ext>
    </p:extLst>
  </p:cSld>
  <p:clrMapOvr>
    <a:masterClrMapping/>
  </p:clrMapOvr>
  <p:transition spd="med">
    <p:fade/>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White Left Photo">
    <p:bg>
      <p:bgPr>
        <a:solidFill>
          <a:schemeClr val="bg1"/>
        </a:solidFill>
        <a:effectLst/>
      </p:bgPr>
    </p:bg>
    <p:spTree>
      <p:nvGrpSpPr>
        <p:cNvPr id="1" name=""/>
        <p:cNvGrpSpPr/>
        <p:nvPr/>
      </p:nvGrpSpPr>
      <p:grpSpPr>
        <a:xfrm>
          <a:off x="0" y="0"/>
          <a:ext cx="0" cy="0"/>
          <a:chOff x="0" y="0"/>
          <a:chExt cx="0" cy="0"/>
        </a:xfrm>
      </p:grpSpPr>
      <p:sp>
        <p:nvSpPr>
          <p:cNvPr id="6" name="Picture Placeholder 25"/>
          <p:cNvSpPr>
            <a:spLocks noGrp="1"/>
          </p:cNvSpPr>
          <p:nvPr>
            <p:ph type="pic" sz="quarter" idx="13" hasCustomPrompt="1"/>
          </p:nvPr>
        </p:nvSpPr>
        <p:spPr>
          <a:xfrm>
            <a:off x="0" y="0"/>
            <a:ext cx="3972454" cy="5143500"/>
          </a:xfrm>
          <a:prstGeom prst="rect">
            <a:avLst/>
          </a:prstGeom>
          <a:solidFill>
            <a:srgbClr val="F1F1F2"/>
          </a:solidFill>
        </p:spPr>
        <p:txBody>
          <a:bodyPr vert="horz"/>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9" name="Title 1">
            <a:extLst>
              <a:ext uri="{FF2B5EF4-FFF2-40B4-BE49-F238E27FC236}">
                <a16:creationId xmlns:a16="http://schemas.microsoft.com/office/drawing/2014/main" id="{5CC1A63D-7EF1-B948-826B-37769131E7D2}"/>
              </a:ext>
            </a:extLst>
          </p:cNvPr>
          <p:cNvSpPr>
            <a:spLocks noGrp="1"/>
          </p:cNvSpPr>
          <p:nvPr>
            <p:ph type="title"/>
          </p:nvPr>
        </p:nvSpPr>
        <p:spPr>
          <a:xfrm>
            <a:off x="4319549" y="287522"/>
            <a:ext cx="4509818" cy="369054"/>
          </a:xfrm>
          <a:prstGeom prst="rect">
            <a:avLst/>
          </a:prstGeom>
        </p:spPr>
        <p:txBody>
          <a:bodyPr/>
          <a:lstStyle>
            <a:lvl1pPr>
              <a:defRPr sz="2400" b="1" i="0">
                <a:solidFill>
                  <a:schemeClr val="accent1"/>
                </a:solidFill>
                <a:latin typeface="+mj-lt"/>
                <a:cs typeface="Arial" panose="020B0604020202020204" pitchFamily="34" charset="0"/>
              </a:defRPr>
            </a:lvl1pPr>
          </a:lstStyle>
          <a:p>
            <a:r>
              <a:rPr lang="en-US" dirty="0"/>
              <a:t>Click to edit Master title style</a:t>
            </a:r>
          </a:p>
        </p:txBody>
      </p:sp>
      <p:sp>
        <p:nvSpPr>
          <p:cNvPr id="10" name="Text Placeholder 11">
            <a:extLst>
              <a:ext uri="{FF2B5EF4-FFF2-40B4-BE49-F238E27FC236}">
                <a16:creationId xmlns:a16="http://schemas.microsoft.com/office/drawing/2014/main" id="{23F9C845-A920-9F42-8C2F-EDFD1FF0447D}"/>
              </a:ext>
            </a:extLst>
          </p:cNvPr>
          <p:cNvSpPr>
            <a:spLocks noGrp="1"/>
          </p:cNvSpPr>
          <p:nvPr>
            <p:ph type="body" sz="quarter" idx="14"/>
          </p:nvPr>
        </p:nvSpPr>
        <p:spPr>
          <a:xfrm>
            <a:off x="4319549" y="1551901"/>
            <a:ext cx="4509816" cy="3274097"/>
          </a:xfrm>
          <a:prstGeom prst="rect">
            <a:avLst/>
          </a:prstGeom>
        </p:spPr>
        <p:txBody>
          <a:bodyPr vert="horz"/>
          <a:lstStyle>
            <a:lvl1pPr marL="0" indent="0">
              <a:spcBef>
                <a:spcPts val="0"/>
              </a:spcBef>
              <a:spcAft>
                <a:spcPts val="1000"/>
              </a:spcAft>
              <a:buFontTx/>
              <a:buNone/>
              <a:defRPr sz="15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1"/>
              </a:buClr>
              <a:buSzPct val="90000"/>
              <a:buFont typeface="Zapf Dingbats"/>
              <a:buChar char="❯"/>
              <a:defRPr sz="15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1"/>
              </a:buClr>
              <a:buSzPct val="120000"/>
              <a:buFont typeface="System Font Regular"/>
              <a:buChar char="▸"/>
              <a:defRPr sz="15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15">
            <a:extLst>
              <a:ext uri="{FF2B5EF4-FFF2-40B4-BE49-F238E27FC236}">
                <a16:creationId xmlns:a16="http://schemas.microsoft.com/office/drawing/2014/main" id="{B23A3B9D-F850-584C-92C0-289193E18A0D}"/>
              </a:ext>
            </a:extLst>
          </p:cNvPr>
          <p:cNvSpPr>
            <a:spLocks noGrp="1"/>
          </p:cNvSpPr>
          <p:nvPr>
            <p:ph type="body" sz="quarter" idx="12" hasCustomPrompt="1"/>
          </p:nvPr>
        </p:nvSpPr>
        <p:spPr>
          <a:xfrm>
            <a:off x="4319551" y="656575"/>
            <a:ext cx="4509816" cy="287322"/>
          </a:xfrm>
          <a:prstGeom prst="rect">
            <a:avLst/>
          </a:prstGeom>
        </p:spPr>
        <p:txBody>
          <a:bodyPr vert="horz"/>
          <a:lstStyle>
            <a:lvl1pPr marL="0" indent="0">
              <a:buFontTx/>
              <a:buNone/>
              <a:defRPr sz="1700" b="0" i="0">
                <a:solidFill>
                  <a:schemeClr val="tx2"/>
                </a:solidFill>
                <a:latin typeface="+mn-lt"/>
                <a:cs typeface="Arial" panose="020B0604020202020204" pitchFamily="34" charset="0"/>
              </a:defRPr>
            </a:lvl1pPr>
          </a:lstStyle>
          <a:p>
            <a:pPr lvl="0"/>
            <a:r>
              <a:rPr lang="en-US" dirty="0"/>
              <a:t>Subhead</a:t>
            </a:r>
          </a:p>
        </p:txBody>
      </p:sp>
      <p:pic>
        <p:nvPicPr>
          <p:cNvPr id="7" name="Picture 6">
            <a:extLst>
              <a:ext uri="{FF2B5EF4-FFF2-40B4-BE49-F238E27FC236}">
                <a16:creationId xmlns:a16="http://schemas.microsoft.com/office/drawing/2014/main" id="{D2F73757-F2E0-4D5E-932C-06EB6357AEC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835409" y="0"/>
            <a:ext cx="1308591" cy="897681"/>
          </a:xfrm>
          <a:prstGeom prst="rect">
            <a:avLst/>
          </a:prstGeom>
        </p:spPr>
      </p:pic>
    </p:spTree>
    <p:extLst>
      <p:ext uri="{BB962C8B-B14F-4D97-AF65-F5344CB8AC3E}">
        <p14:creationId xmlns:p14="http://schemas.microsoft.com/office/powerpoint/2010/main" val="48387929"/>
      </p:ext>
    </p:extLst>
  </p:cSld>
  <p:clrMapOvr>
    <a:masterClrMapping/>
  </p:clrMapOvr>
  <p:transition spd="med">
    <p:fade/>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Right Curved Photo">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BD709D52-BE6B-5644-9CEC-4B30DE609A52}"/>
              </a:ext>
            </a:extLst>
          </p:cNvPr>
          <p:cNvSpPr>
            <a:spLocks noGrp="1"/>
          </p:cNvSpPr>
          <p:nvPr>
            <p:ph type="pic" sz="quarter" idx="10" hasCustomPrompt="1"/>
          </p:nvPr>
        </p:nvSpPr>
        <p:spPr>
          <a:xfrm>
            <a:off x="5086067" y="0"/>
            <a:ext cx="4057933" cy="5143500"/>
          </a:xfrm>
          <a:custGeom>
            <a:avLst/>
            <a:gdLst>
              <a:gd name="connsiteX0" fmla="*/ 706738 w 4715701"/>
              <a:gd name="connsiteY0" fmla="*/ 0 h 5143500"/>
              <a:gd name="connsiteX1" fmla="*/ 4715701 w 4715701"/>
              <a:gd name="connsiteY1" fmla="*/ 0 h 5143500"/>
              <a:gd name="connsiteX2" fmla="*/ 4715701 w 4715701"/>
              <a:gd name="connsiteY2" fmla="*/ 5143500 h 5143500"/>
              <a:gd name="connsiteX3" fmla="*/ 486366 w 4715701"/>
              <a:gd name="connsiteY3" fmla="*/ 5143500 h 5143500"/>
              <a:gd name="connsiteX4" fmla="*/ 456767 w 4715701"/>
              <a:gd name="connsiteY4" fmla="*/ 5096109 h 5143500"/>
              <a:gd name="connsiteX5" fmla="*/ 148770 w 4715701"/>
              <a:gd name="connsiteY5" fmla="*/ 1627860 h 5143500"/>
              <a:gd name="connsiteX6" fmla="*/ 610927 w 4715701"/>
              <a:gd name="connsiteY6" fmla="*/ 20124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15701" h="5143500">
                <a:moveTo>
                  <a:pt x="706738" y="0"/>
                </a:moveTo>
                <a:lnTo>
                  <a:pt x="4715701" y="0"/>
                </a:lnTo>
                <a:lnTo>
                  <a:pt x="4715701" y="5143500"/>
                </a:lnTo>
                <a:lnTo>
                  <a:pt x="486366" y="5143500"/>
                </a:lnTo>
                <a:lnTo>
                  <a:pt x="456767" y="5096109"/>
                </a:lnTo>
                <a:cubicBezTo>
                  <a:pt x="4164" y="4275457"/>
                  <a:pt x="-138478" y="2997279"/>
                  <a:pt x="148770" y="1627860"/>
                </a:cubicBezTo>
                <a:cubicBezTo>
                  <a:pt x="256489" y="1114327"/>
                  <a:pt x="415099" y="633541"/>
                  <a:pt x="610927" y="201240"/>
                </a:cubicBezTo>
                <a:close/>
              </a:path>
            </a:pathLst>
          </a:custGeom>
          <a:solidFill>
            <a:schemeClr val="bg1">
              <a:lumMod val="95000"/>
            </a:schemeClr>
          </a:solidFill>
        </p:spPr>
        <p:txBody>
          <a:bodyPr wrap="square" rtlCol="0">
            <a:noAutofit/>
          </a:bodyPr>
          <a:lstStyle>
            <a:lvl1pPr marL="0" indent="0" algn="r">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6" name="Title 1">
            <a:extLst>
              <a:ext uri="{FF2B5EF4-FFF2-40B4-BE49-F238E27FC236}">
                <a16:creationId xmlns:a16="http://schemas.microsoft.com/office/drawing/2014/main" id="{2489BE65-F79E-1D4F-9F21-678198764786}"/>
              </a:ext>
            </a:extLst>
          </p:cNvPr>
          <p:cNvSpPr>
            <a:spLocks noGrp="1"/>
          </p:cNvSpPr>
          <p:nvPr>
            <p:ph type="title"/>
          </p:nvPr>
        </p:nvSpPr>
        <p:spPr>
          <a:xfrm>
            <a:off x="376814" y="317502"/>
            <a:ext cx="4753988" cy="369054"/>
          </a:xfrm>
          <a:prstGeom prst="rect">
            <a:avLst/>
          </a:prstGeom>
        </p:spPr>
        <p:txBody>
          <a:bodyPr/>
          <a:lstStyle>
            <a:lvl1pPr>
              <a:defRPr sz="2400" b="1" i="0">
                <a:solidFill>
                  <a:schemeClr val="accent1"/>
                </a:solidFill>
                <a:latin typeface="+mj-lt"/>
                <a:cs typeface="Arial" panose="020B0604020202020204" pitchFamily="34" charset="0"/>
              </a:defRPr>
            </a:lvl1pPr>
          </a:lstStyle>
          <a:p>
            <a:r>
              <a:rPr lang="en-US" dirty="0"/>
              <a:t>Click to edit Master title style</a:t>
            </a:r>
          </a:p>
        </p:txBody>
      </p:sp>
      <p:sp>
        <p:nvSpPr>
          <p:cNvPr id="10" name="Text Placeholder 11">
            <a:extLst>
              <a:ext uri="{FF2B5EF4-FFF2-40B4-BE49-F238E27FC236}">
                <a16:creationId xmlns:a16="http://schemas.microsoft.com/office/drawing/2014/main" id="{CD01E464-2F0E-EC43-83C7-4D396CD4BE45}"/>
              </a:ext>
            </a:extLst>
          </p:cNvPr>
          <p:cNvSpPr>
            <a:spLocks noGrp="1"/>
          </p:cNvSpPr>
          <p:nvPr>
            <p:ph type="body" sz="quarter" idx="14"/>
          </p:nvPr>
        </p:nvSpPr>
        <p:spPr>
          <a:xfrm>
            <a:off x="376814" y="1523655"/>
            <a:ext cx="3955343" cy="3056465"/>
          </a:xfrm>
          <a:prstGeom prst="rect">
            <a:avLst/>
          </a:prstGeom>
        </p:spPr>
        <p:txBody>
          <a:bodyPr vert="horz"/>
          <a:lstStyle>
            <a:lvl1pPr marL="0" indent="0">
              <a:spcBef>
                <a:spcPts val="0"/>
              </a:spcBef>
              <a:spcAft>
                <a:spcPts val="1000"/>
              </a:spcAft>
              <a:buFontTx/>
              <a:buNone/>
              <a:defRPr sz="15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1"/>
              </a:buClr>
              <a:buSzPct val="90000"/>
              <a:buFont typeface="Zapf Dingbats"/>
              <a:buChar char="❯"/>
              <a:defRPr sz="15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1"/>
              </a:buClr>
              <a:buSzPct val="120000"/>
              <a:buFont typeface="System Font Regular"/>
              <a:buChar char="▸"/>
              <a:defRPr sz="15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15">
            <a:extLst>
              <a:ext uri="{FF2B5EF4-FFF2-40B4-BE49-F238E27FC236}">
                <a16:creationId xmlns:a16="http://schemas.microsoft.com/office/drawing/2014/main" id="{A6291DFA-DA40-C047-8809-EA8970D1C913}"/>
              </a:ext>
            </a:extLst>
          </p:cNvPr>
          <p:cNvSpPr>
            <a:spLocks noGrp="1"/>
          </p:cNvSpPr>
          <p:nvPr>
            <p:ph type="body" sz="quarter" idx="12" hasCustomPrompt="1"/>
          </p:nvPr>
        </p:nvSpPr>
        <p:spPr>
          <a:xfrm>
            <a:off x="376816" y="686555"/>
            <a:ext cx="4753986" cy="287322"/>
          </a:xfrm>
          <a:prstGeom prst="rect">
            <a:avLst/>
          </a:prstGeom>
        </p:spPr>
        <p:txBody>
          <a:bodyPr vert="horz"/>
          <a:lstStyle>
            <a:lvl1pPr marL="0" indent="0">
              <a:buFontTx/>
              <a:buNone/>
              <a:defRPr sz="1700" b="0" i="0">
                <a:solidFill>
                  <a:schemeClr val="tx2"/>
                </a:solidFill>
                <a:latin typeface="+mn-lt"/>
                <a:cs typeface="Arial" panose="020B0604020202020204" pitchFamily="34" charset="0"/>
              </a:defRPr>
            </a:lvl1pPr>
          </a:lstStyle>
          <a:p>
            <a:pPr lvl="0"/>
            <a:r>
              <a:rPr lang="en-US" dirty="0"/>
              <a:t>Subhead</a:t>
            </a:r>
          </a:p>
        </p:txBody>
      </p:sp>
      <p:sp>
        <p:nvSpPr>
          <p:cNvPr id="7" name="Freeform 6">
            <a:extLst>
              <a:ext uri="{FF2B5EF4-FFF2-40B4-BE49-F238E27FC236}">
                <a16:creationId xmlns:a16="http://schemas.microsoft.com/office/drawing/2014/main" id="{07B15235-D10F-6849-9B35-73B1DF7DB0CA}"/>
              </a:ext>
            </a:extLst>
          </p:cNvPr>
          <p:cNvSpPr/>
          <p:nvPr userDrawn="1"/>
        </p:nvSpPr>
        <p:spPr>
          <a:xfrm>
            <a:off x="4977520" y="0"/>
            <a:ext cx="4057933" cy="5143500"/>
          </a:xfrm>
          <a:custGeom>
            <a:avLst/>
            <a:gdLst>
              <a:gd name="connsiteX0" fmla="*/ 637481 w 4253583"/>
              <a:gd name="connsiteY0" fmla="*/ 0 h 5143500"/>
              <a:gd name="connsiteX1" fmla="*/ 759251 w 4253583"/>
              <a:gd name="connsiteY1" fmla="*/ 0 h 5143500"/>
              <a:gd name="connsiteX2" fmla="*/ 672830 w 4253583"/>
              <a:gd name="connsiteY2" fmla="*/ 201239 h 5143500"/>
              <a:gd name="connsiteX3" fmla="*/ 255962 w 4253583"/>
              <a:gd name="connsiteY3" fmla="*/ 1627859 h 5143500"/>
              <a:gd name="connsiteX4" fmla="*/ 533777 w 4253583"/>
              <a:gd name="connsiteY4" fmla="*/ 5096108 h 5143500"/>
              <a:gd name="connsiteX5" fmla="*/ 560475 w 4253583"/>
              <a:gd name="connsiteY5" fmla="*/ 5143499 h 5143500"/>
              <a:gd name="connsiteX6" fmla="*/ 4253583 w 4253583"/>
              <a:gd name="connsiteY6" fmla="*/ 5143499 h 5143500"/>
              <a:gd name="connsiteX7" fmla="*/ 4253583 w 4253583"/>
              <a:gd name="connsiteY7" fmla="*/ 5143500 h 5143500"/>
              <a:gd name="connsiteX8" fmla="*/ 438704 w 4253583"/>
              <a:gd name="connsiteY8" fmla="*/ 5143500 h 5143500"/>
              <a:gd name="connsiteX9" fmla="*/ 412006 w 4253583"/>
              <a:gd name="connsiteY9" fmla="*/ 5096109 h 5143500"/>
              <a:gd name="connsiteX10" fmla="*/ 134191 w 4253583"/>
              <a:gd name="connsiteY10" fmla="*/ 1627860 h 5143500"/>
              <a:gd name="connsiteX11" fmla="*/ 551059 w 4253583"/>
              <a:gd name="connsiteY11" fmla="*/ 20124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253583" h="5143500">
                <a:moveTo>
                  <a:pt x="637481" y="0"/>
                </a:moveTo>
                <a:lnTo>
                  <a:pt x="759251" y="0"/>
                </a:lnTo>
                <a:lnTo>
                  <a:pt x="672830" y="201239"/>
                </a:lnTo>
                <a:cubicBezTo>
                  <a:pt x="496192" y="633540"/>
                  <a:pt x="353125" y="1114326"/>
                  <a:pt x="255962" y="1627859"/>
                </a:cubicBezTo>
                <a:cubicBezTo>
                  <a:pt x="-3137" y="2997278"/>
                  <a:pt x="125527" y="4275456"/>
                  <a:pt x="533777" y="5096108"/>
                </a:cubicBezTo>
                <a:lnTo>
                  <a:pt x="560475" y="5143499"/>
                </a:lnTo>
                <a:lnTo>
                  <a:pt x="4253583" y="5143499"/>
                </a:lnTo>
                <a:lnTo>
                  <a:pt x="4253583" y="5143500"/>
                </a:lnTo>
                <a:lnTo>
                  <a:pt x="438704" y="5143500"/>
                </a:lnTo>
                <a:lnTo>
                  <a:pt x="412006" y="5096109"/>
                </a:lnTo>
                <a:cubicBezTo>
                  <a:pt x="3756" y="4275457"/>
                  <a:pt x="-124908" y="2997279"/>
                  <a:pt x="134191" y="1627860"/>
                </a:cubicBezTo>
                <a:cubicBezTo>
                  <a:pt x="231354" y="1114327"/>
                  <a:pt x="374421" y="633541"/>
                  <a:pt x="551059" y="201240"/>
                </a:cubicBezTo>
                <a:close/>
              </a:path>
            </a:pathLst>
          </a:cu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152541223"/>
      </p:ext>
    </p:extLst>
  </p:cSld>
  <p:clrMapOvr>
    <a:masterClrMapping/>
  </p:clrMapOvr>
  <p:transition spd="med">
    <p:fade/>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Left Curved Photo">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BC615DB-6C2D-AD4F-8B54-88DADD4A1A32}"/>
              </a:ext>
            </a:extLst>
          </p:cNvPr>
          <p:cNvSpPr>
            <a:spLocks noGrp="1"/>
          </p:cNvSpPr>
          <p:nvPr>
            <p:ph type="title"/>
          </p:nvPr>
        </p:nvSpPr>
        <p:spPr>
          <a:xfrm>
            <a:off x="4476624" y="317502"/>
            <a:ext cx="4667376" cy="369054"/>
          </a:xfrm>
          <a:prstGeom prst="rect">
            <a:avLst/>
          </a:prstGeom>
        </p:spPr>
        <p:txBody>
          <a:bodyPr/>
          <a:lstStyle>
            <a:lvl1pPr>
              <a:defRPr sz="2400" b="1" i="0">
                <a:solidFill>
                  <a:schemeClr val="accent1"/>
                </a:solidFill>
                <a:latin typeface="+mj-lt"/>
                <a:cs typeface="Arial" panose="020B0604020202020204" pitchFamily="34" charset="0"/>
              </a:defRPr>
            </a:lvl1pPr>
          </a:lstStyle>
          <a:p>
            <a:r>
              <a:rPr lang="en-US" dirty="0"/>
              <a:t>Click to edit Master title style</a:t>
            </a:r>
          </a:p>
        </p:txBody>
      </p:sp>
      <p:sp>
        <p:nvSpPr>
          <p:cNvPr id="8" name="Text Placeholder 11">
            <a:extLst>
              <a:ext uri="{FF2B5EF4-FFF2-40B4-BE49-F238E27FC236}">
                <a16:creationId xmlns:a16="http://schemas.microsoft.com/office/drawing/2014/main" id="{8E1C16B4-F3C1-BC4F-8FCC-649D7C6A6C57}"/>
              </a:ext>
            </a:extLst>
          </p:cNvPr>
          <p:cNvSpPr>
            <a:spLocks noGrp="1"/>
          </p:cNvSpPr>
          <p:nvPr>
            <p:ph type="body" sz="quarter" idx="14"/>
          </p:nvPr>
        </p:nvSpPr>
        <p:spPr>
          <a:xfrm>
            <a:off x="5441430" y="1523655"/>
            <a:ext cx="3702570" cy="3056465"/>
          </a:xfrm>
          <a:prstGeom prst="rect">
            <a:avLst/>
          </a:prstGeom>
        </p:spPr>
        <p:txBody>
          <a:bodyPr vert="horz"/>
          <a:lstStyle>
            <a:lvl1pPr marL="0" indent="0">
              <a:spcBef>
                <a:spcPts val="0"/>
              </a:spcBef>
              <a:spcAft>
                <a:spcPts val="1000"/>
              </a:spcAft>
              <a:buFontTx/>
              <a:buNone/>
              <a:defRPr sz="15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1"/>
              </a:buClr>
              <a:buSzPct val="90000"/>
              <a:buFont typeface="Zapf Dingbats"/>
              <a:buChar char="❯"/>
              <a:defRPr sz="15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1"/>
              </a:buClr>
              <a:buSzPct val="120000"/>
              <a:buFont typeface="System Font Regular"/>
              <a:buChar char="▸"/>
              <a:defRPr sz="15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15">
            <a:extLst>
              <a:ext uri="{FF2B5EF4-FFF2-40B4-BE49-F238E27FC236}">
                <a16:creationId xmlns:a16="http://schemas.microsoft.com/office/drawing/2014/main" id="{A16219A2-E501-384B-9EAF-75CFF399C318}"/>
              </a:ext>
            </a:extLst>
          </p:cNvPr>
          <p:cNvSpPr>
            <a:spLocks noGrp="1"/>
          </p:cNvSpPr>
          <p:nvPr>
            <p:ph type="body" sz="quarter" idx="15" hasCustomPrompt="1"/>
          </p:nvPr>
        </p:nvSpPr>
        <p:spPr>
          <a:xfrm>
            <a:off x="4476626" y="686555"/>
            <a:ext cx="4667374" cy="287322"/>
          </a:xfrm>
          <a:prstGeom prst="rect">
            <a:avLst/>
          </a:prstGeom>
        </p:spPr>
        <p:txBody>
          <a:bodyPr vert="horz"/>
          <a:lstStyle>
            <a:lvl1pPr marL="0" indent="0">
              <a:buFontTx/>
              <a:buNone/>
              <a:defRPr sz="1700" b="0" i="0">
                <a:solidFill>
                  <a:schemeClr val="tx2"/>
                </a:solidFill>
                <a:latin typeface="+mn-lt"/>
                <a:cs typeface="Arial" panose="020B0604020202020204" pitchFamily="34" charset="0"/>
              </a:defRPr>
            </a:lvl1pPr>
          </a:lstStyle>
          <a:p>
            <a:pPr lvl="0"/>
            <a:r>
              <a:rPr lang="en-US" dirty="0"/>
              <a:t>Subhead</a:t>
            </a:r>
          </a:p>
        </p:txBody>
      </p:sp>
      <p:sp>
        <p:nvSpPr>
          <p:cNvPr id="7" name="Picture Placeholder 6">
            <a:extLst>
              <a:ext uri="{FF2B5EF4-FFF2-40B4-BE49-F238E27FC236}">
                <a16:creationId xmlns:a16="http://schemas.microsoft.com/office/drawing/2014/main" id="{2800A21A-9C0E-DA4B-B354-9662B04E36AF}"/>
              </a:ext>
            </a:extLst>
          </p:cNvPr>
          <p:cNvSpPr>
            <a:spLocks noGrp="1"/>
          </p:cNvSpPr>
          <p:nvPr>
            <p:ph type="pic" sz="quarter" idx="10" hasCustomPrompt="1"/>
          </p:nvPr>
        </p:nvSpPr>
        <p:spPr>
          <a:xfrm flipH="1">
            <a:off x="0" y="0"/>
            <a:ext cx="4057933" cy="5143500"/>
          </a:xfrm>
          <a:custGeom>
            <a:avLst/>
            <a:gdLst>
              <a:gd name="connsiteX0" fmla="*/ 706738 w 4715701"/>
              <a:gd name="connsiteY0" fmla="*/ 0 h 5143500"/>
              <a:gd name="connsiteX1" fmla="*/ 4715701 w 4715701"/>
              <a:gd name="connsiteY1" fmla="*/ 0 h 5143500"/>
              <a:gd name="connsiteX2" fmla="*/ 4715701 w 4715701"/>
              <a:gd name="connsiteY2" fmla="*/ 5143500 h 5143500"/>
              <a:gd name="connsiteX3" fmla="*/ 486366 w 4715701"/>
              <a:gd name="connsiteY3" fmla="*/ 5143500 h 5143500"/>
              <a:gd name="connsiteX4" fmla="*/ 456767 w 4715701"/>
              <a:gd name="connsiteY4" fmla="*/ 5096109 h 5143500"/>
              <a:gd name="connsiteX5" fmla="*/ 148770 w 4715701"/>
              <a:gd name="connsiteY5" fmla="*/ 1627860 h 5143500"/>
              <a:gd name="connsiteX6" fmla="*/ 610927 w 4715701"/>
              <a:gd name="connsiteY6" fmla="*/ 20124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15701" h="5143500">
                <a:moveTo>
                  <a:pt x="706738" y="0"/>
                </a:moveTo>
                <a:lnTo>
                  <a:pt x="4715701" y="0"/>
                </a:lnTo>
                <a:lnTo>
                  <a:pt x="4715701" y="5143500"/>
                </a:lnTo>
                <a:lnTo>
                  <a:pt x="486366" y="5143500"/>
                </a:lnTo>
                <a:lnTo>
                  <a:pt x="456767" y="5096109"/>
                </a:lnTo>
                <a:cubicBezTo>
                  <a:pt x="4164" y="4275457"/>
                  <a:pt x="-138478" y="2997279"/>
                  <a:pt x="148770" y="1627860"/>
                </a:cubicBezTo>
                <a:cubicBezTo>
                  <a:pt x="256489" y="1114327"/>
                  <a:pt x="415099" y="633541"/>
                  <a:pt x="610927" y="201240"/>
                </a:cubicBezTo>
                <a:close/>
              </a:path>
            </a:pathLst>
          </a:custGeom>
          <a:solidFill>
            <a:schemeClr val="bg1">
              <a:lumMod val="95000"/>
            </a:schemeClr>
          </a:solidFill>
        </p:spPr>
        <p:txBody>
          <a:bodyPr wrap="square" rtlCol="0">
            <a:noAutofit/>
          </a:bodyPr>
          <a:lstStyle>
            <a:lvl1pPr marL="0" indent="0" algn="l">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9" name="Freeform 8">
            <a:extLst>
              <a:ext uri="{FF2B5EF4-FFF2-40B4-BE49-F238E27FC236}">
                <a16:creationId xmlns:a16="http://schemas.microsoft.com/office/drawing/2014/main" id="{47ED7172-8828-6D4E-AB94-8561FCD74398}"/>
              </a:ext>
            </a:extLst>
          </p:cNvPr>
          <p:cNvSpPr/>
          <p:nvPr userDrawn="1"/>
        </p:nvSpPr>
        <p:spPr>
          <a:xfrm flipH="1">
            <a:off x="103046" y="0"/>
            <a:ext cx="4057933" cy="5143500"/>
          </a:xfrm>
          <a:custGeom>
            <a:avLst/>
            <a:gdLst>
              <a:gd name="connsiteX0" fmla="*/ 637481 w 4253583"/>
              <a:gd name="connsiteY0" fmla="*/ 0 h 5143500"/>
              <a:gd name="connsiteX1" fmla="*/ 759251 w 4253583"/>
              <a:gd name="connsiteY1" fmla="*/ 0 h 5143500"/>
              <a:gd name="connsiteX2" fmla="*/ 672830 w 4253583"/>
              <a:gd name="connsiteY2" fmla="*/ 201239 h 5143500"/>
              <a:gd name="connsiteX3" fmla="*/ 255962 w 4253583"/>
              <a:gd name="connsiteY3" fmla="*/ 1627859 h 5143500"/>
              <a:gd name="connsiteX4" fmla="*/ 533777 w 4253583"/>
              <a:gd name="connsiteY4" fmla="*/ 5096108 h 5143500"/>
              <a:gd name="connsiteX5" fmla="*/ 560475 w 4253583"/>
              <a:gd name="connsiteY5" fmla="*/ 5143499 h 5143500"/>
              <a:gd name="connsiteX6" fmla="*/ 4253583 w 4253583"/>
              <a:gd name="connsiteY6" fmla="*/ 5143499 h 5143500"/>
              <a:gd name="connsiteX7" fmla="*/ 4253583 w 4253583"/>
              <a:gd name="connsiteY7" fmla="*/ 5143500 h 5143500"/>
              <a:gd name="connsiteX8" fmla="*/ 438704 w 4253583"/>
              <a:gd name="connsiteY8" fmla="*/ 5143500 h 5143500"/>
              <a:gd name="connsiteX9" fmla="*/ 412006 w 4253583"/>
              <a:gd name="connsiteY9" fmla="*/ 5096109 h 5143500"/>
              <a:gd name="connsiteX10" fmla="*/ 134191 w 4253583"/>
              <a:gd name="connsiteY10" fmla="*/ 1627860 h 5143500"/>
              <a:gd name="connsiteX11" fmla="*/ 551059 w 4253583"/>
              <a:gd name="connsiteY11" fmla="*/ 20124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253583" h="5143500">
                <a:moveTo>
                  <a:pt x="637481" y="0"/>
                </a:moveTo>
                <a:lnTo>
                  <a:pt x="759251" y="0"/>
                </a:lnTo>
                <a:lnTo>
                  <a:pt x="672830" y="201239"/>
                </a:lnTo>
                <a:cubicBezTo>
                  <a:pt x="496192" y="633540"/>
                  <a:pt x="353125" y="1114326"/>
                  <a:pt x="255962" y="1627859"/>
                </a:cubicBezTo>
                <a:cubicBezTo>
                  <a:pt x="-3137" y="2997278"/>
                  <a:pt x="125527" y="4275456"/>
                  <a:pt x="533777" y="5096108"/>
                </a:cubicBezTo>
                <a:lnTo>
                  <a:pt x="560475" y="5143499"/>
                </a:lnTo>
                <a:lnTo>
                  <a:pt x="4253583" y="5143499"/>
                </a:lnTo>
                <a:lnTo>
                  <a:pt x="4253583" y="5143500"/>
                </a:lnTo>
                <a:lnTo>
                  <a:pt x="438704" y="5143500"/>
                </a:lnTo>
                <a:lnTo>
                  <a:pt x="412006" y="5096109"/>
                </a:lnTo>
                <a:cubicBezTo>
                  <a:pt x="3756" y="4275457"/>
                  <a:pt x="-124908" y="2997279"/>
                  <a:pt x="134191" y="1627860"/>
                </a:cubicBezTo>
                <a:cubicBezTo>
                  <a:pt x="231354" y="1114327"/>
                  <a:pt x="374421" y="633541"/>
                  <a:pt x="551059" y="201240"/>
                </a:cubicBezTo>
                <a:close/>
              </a:path>
            </a:pathLst>
          </a:cu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0" name="Picture 9">
            <a:extLst>
              <a:ext uri="{FF2B5EF4-FFF2-40B4-BE49-F238E27FC236}">
                <a16:creationId xmlns:a16="http://schemas.microsoft.com/office/drawing/2014/main" id="{493690D2-46E1-4F6D-87AA-C4876CE51C97}"/>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835409" y="0"/>
            <a:ext cx="1308591" cy="897681"/>
          </a:xfrm>
          <a:prstGeom prst="rect">
            <a:avLst/>
          </a:prstGeom>
        </p:spPr>
      </p:pic>
    </p:spTree>
    <p:extLst>
      <p:ext uri="{BB962C8B-B14F-4D97-AF65-F5344CB8AC3E}">
        <p14:creationId xmlns:p14="http://schemas.microsoft.com/office/powerpoint/2010/main" val="1464063822"/>
      </p:ext>
    </p:extLst>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ck">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03775484"/>
      </p:ext>
    </p:extLst>
  </p:cSld>
  <p:clrMapOvr>
    <a:masterClrMapping/>
  </p:clrMapOvr>
  <p:transition spd="med">
    <p:fade/>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Right Side Photo Inset">
    <p:spTree>
      <p:nvGrpSpPr>
        <p:cNvPr id="1" name=""/>
        <p:cNvGrpSpPr/>
        <p:nvPr/>
      </p:nvGrpSpPr>
      <p:grpSpPr>
        <a:xfrm>
          <a:off x="0" y="0"/>
          <a:ext cx="0" cy="0"/>
          <a:chOff x="0" y="0"/>
          <a:chExt cx="0" cy="0"/>
        </a:xfrm>
      </p:grpSpPr>
      <p:sp>
        <p:nvSpPr>
          <p:cNvPr id="8" name="Picture Placeholder 2"/>
          <p:cNvSpPr>
            <a:spLocks noGrp="1"/>
          </p:cNvSpPr>
          <p:nvPr>
            <p:ph type="pic" sz="quarter" idx="40" hasCustomPrompt="1"/>
          </p:nvPr>
        </p:nvSpPr>
        <p:spPr>
          <a:xfrm>
            <a:off x="5632866" y="545235"/>
            <a:ext cx="2997882" cy="4007660"/>
          </a:xfrm>
          <a:prstGeom prst="rect">
            <a:avLst/>
          </a:prstGeom>
          <a:solidFill>
            <a:schemeClr val="bg1">
              <a:lumMod val="95000"/>
            </a:schemeClr>
          </a:solidFill>
          <a:ln>
            <a:noFill/>
          </a:ln>
        </p:spPr>
        <p:txBody>
          <a:bodyPr>
            <a:normAutofit/>
          </a:bodyPr>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7" name="Title 1">
            <a:extLst>
              <a:ext uri="{FF2B5EF4-FFF2-40B4-BE49-F238E27FC236}">
                <a16:creationId xmlns:a16="http://schemas.microsoft.com/office/drawing/2014/main" id="{75573156-7B00-4B4A-BE02-5ECD7FECE659}"/>
              </a:ext>
            </a:extLst>
          </p:cNvPr>
          <p:cNvSpPr>
            <a:spLocks noGrp="1"/>
          </p:cNvSpPr>
          <p:nvPr>
            <p:ph type="title"/>
          </p:nvPr>
        </p:nvSpPr>
        <p:spPr>
          <a:xfrm>
            <a:off x="376814" y="545235"/>
            <a:ext cx="4753988" cy="369054"/>
          </a:xfrm>
          <a:prstGeom prst="rect">
            <a:avLst/>
          </a:prstGeom>
        </p:spPr>
        <p:txBody>
          <a:bodyPr/>
          <a:lstStyle>
            <a:lvl1pPr>
              <a:defRPr sz="2400" b="1" i="0">
                <a:solidFill>
                  <a:schemeClr val="accent1"/>
                </a:solidFill>
                <a:latin typeface="+mj-lt"/>
                <a:cs typeface="Arial" panose="020B0604020202020204" pitchFamily="34" charset="0"/>
              </a:defRPr>
            </a:lvl1pPr>
          </a:lstStyle>
          <a:p>
            <a:r>
              <a:rPr lang="en-US" dirty="0"/>
              <a:t>Click to edit Master title style</a:t>
            </a:r>
          </a:p>
        </p:txBody>
      </p:sp>
      <p:sp>
        <p:nvSpPr>
          <p:cNvPr id="9" name="Text Placeholder 11">
            <a:extLst>
              <a:ext uri="{FF2B5EF4-FFF2-40B4-BE49-F238E27FC236}">
                <a16:creationId xmlns:a16="http://schemas.microsoft.com/office/drawing/2014/main" id="{DA71F491-7FCD-1148-A39C-862BEFD9D389}"/>
              </a:ext>
            </a:extLst>
          </p:cNvPr>
          <p:cNvSpPr>
            <a:spLocks noGrp="1"/>
          </p:cNvSpPr>
          <p:nvPr>
            <p:ph type="body" sz="quarter" idx="14"/>
          </p:nvPr>
        </p:nvSpPr>
        <p:spPr>
          <a:xfrm>
            <a:off x="376814" y="1769533"/>
            <a:ext cx="4753986" cy="3056465"/>
          </a:xfrm>
          <a:prstGeom prst="rect">
            <a:avLst/>
          </a:prstGeom>
        </p:spPr>
        <p:txBody>
          <a:bodyPr vert="horz"/>
          <a:lstStyle>
            <a:lvl1pPr marL="0" indent="0">
              <a:spcBef>
                <a:spcPts val="0"/>
              </a:spcBef>
              <a:spcAft>
                <a:spcPts val="1000"/>
              </a:spcAft>
              <a:buFontTx/>
              <a:buNone/>
              <a:defRPr sz="15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1"/>
              </a:buClr>
              <a:buSzPct val="90000"/>
              <a:buFont typeface="Zapf Dingbats"/>
              <a:buChar char="❯"/>
              <a:defRPr sz="15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1"/>
              </a:buClr>
              <a:buSzPct val="120000"/>
              <a:buFont typeface="System Font Regular"/>
              <a:buChar char="▸"/>
              <a:defRPr sz="15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15">
            <a:extLst>
              <a:ext uri="{FF2B5EF4-FFF2-40B4-BE49-F238E27FC236}">
                <a16:creationId xmlns:a16="http://schemas.microsoft.com/office/drawing/2014/main" id="{D0F2E2A5-DC1D-1E4D-B78C-603247C61B79}"/>
              </a:ext>
            </a:extLst>
          </p:cNvPr>
          <p:cNvSpPr>
            <a:spLocks noGrp="1"/>
          </p:cNvSpPr>
          <p:nvPr>
            <p:ph type="body" sz="quarter" idx="12" hasCustomPrompt="1"/>
          </p:nvPr>
        </p:nvSpPr>
        <p:spPr>
          <a:xfrm>
            <a:off x="376816" y="914288"/>
            <a:ext cx="4753986" cy="287322"/>
          </a:xfrm>
          <a:prstGeom prst="rect">
            <a:avLst/>
          </a:prstGeom>
        </p:spPr>
        <p:txBody>
          <a:bodyPr vert="horz"/>
          <a:lstStyle>
            <a:lvl1pPr marL="0" indent="0">
              <a:buFontTx/>
              <a:buNone/>
              <a:defRPr sz="1700" b="0" i="0">
                <a:solidFill>
                  <a:schemeClr val="tx2"/>
                </a:solidFill>
                <a:latin typeface="+mn-lt"/>
                <a:cs typeface="Arial" panose="020B0604020202020204" pitchFamily="34" charset="0"/>
              </a:defRPr>
            </a:lvl1pPr>
          </a:lstStyle>
          <a:p>
            <a:pPr lvl="0"/>
            <a:r>
              <a:rPr lang="en-US" dirty="0"/>
              <a:t>Subhead</a:t>
            </a:r>
          </a:p>
        </p:txBody>
      </p:sp>
    </p:spTree>
    <p:extLst>
      <p:ext uri="{BB962C8B-B14F-4D97-AF65-F5344CB8AC3E}">
        <p14:creationId xmlns:p14="http://schemas.microsoft.com/office/powerpoint/2010/main" val="1865447829"/>
      </p:ext>
    </p:extLst>
  </p:cSld>
  <p:clrMapOvr>
    <a:masterClrMapping/>
  </p:clrMapOvr>
  <p:transition spd="med">
    <p:fade/>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Left Side Photo Inset">
    <p:spTree>
      <p:nvGrpSpPr>
        <p:cNvPr id="1" name=""/>
        <p:cNvGrpSpPr/>
        <p:nvPr/>
      </p:nvGrpSpPr>
      <p:grpSpPr>
        <a:xfrm>
          <a:off x="0" y="0"/>
          <a:ext cx="0" cy="0"/>
          <a:chOff x="0" y="0"/>
          <a:chExt cx="0" cy="0"/>
        </a:xfrm>
      </p:grpSpPr>
      <p:sp>
        <p:nvSpPr>
          <p:cNvPr id="6" name="Picture Placeholder 2"/>
          <p:cNvSpPr>
            <a:spLocks noGrp="1"/>
          </p:cNvSpPr>
          <p:nvPr>
            <p:ph type="pic" sz="quarter" idx="39" hasCustomPrompt="1"/>
          </p:nvPr>
        </p:nvSpPr>
        <p:spPr>
          <a:xfrm>
            <a:off x="561939" y="545235"/>
            <a:ext cx="2997882" cy="4007660"/>
          </a:xfrm>
          <a:prstGeom prst="rect">
            <a:avLst/>
          </a:prstGeom>
          <a:solidFill>
            <a:schemeClr val="bg1">
              <a:lumMod val="95000"/>
            </a:schemeClr>
          </a:solidFill>
          <a:ln>
            <a:noFill/>
          </a:ln>
        </p:spPr>
        <p:txBody>
          <a:bodyPr>
            <a:normAutofit/>
          </a:bodyPr>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13" name="Title 1">
            <a:extLst>
              <a:ext uri="{FF2B5EF4-FFF2-40B4-BE49-F238E27FC236}">
                <a16:creationId xmlns:a16="http://schemas.microsoft.com/office/drawing/2014/main" id="{11C3CD11-8866-944F-B4A7-833F63EBB3D4}"/>
              </a:ext>
            </a:extLst>
          </p:cNvPr>
          <p:cNvSpPr>
            <a:spLocks noGrp="1"/>
          </p:cNvSpPr>
          <p:nvPr>
            <p:ph type="title"/>
          </p:nvPr>
        </p:nvSpPr>
        <p:spPr>
          <a:xfrm>
            <a:off x="4025948" y="545235"/>
            <a:ext cx="4635454" cy="369054"/>
          </a:xfrm>
          <a:prstGeom prst="rect">
            <a:avLst/>
          </a:prstGeom>
        </p:spPr>
        <p:txBody>
          <a:bodyPr/>
          <a:lstStyle>
            <a:lvl1pPr>
              <a:defRPr sz="2400" b="1" i="0">
                <a:solidFill>
                  <a:schemeClr val="accent1"/>
                </a:solidFill>
                <a:latin typeface="+mj-lt"/>
                <a:cs typeface="Arial" panose="020B0604020202020204" pitchFamily="34" charset="0"/>
              </a:defRPr>
            </a:lvl1pPr>
          </a:lstStyle>
          <a:p>
            <a:r>
              <a:rPr lang="en-US" dirty="0"/>
              <a:t>Click to edit Master title style</a:t>
            </a:r>
          </a:p>
        </p:txBody>
      </p:sp>
      <p:sp>
        <p:nvSpPr>
          <p:cNvPr id="14" name="Text Placeholder 11">
            <a:extLst>
              <a:ext uri="{FF2B5EF4-FFF2-40B4-BE49-F238E27FC236}">
                <a16:creationId xmlns:a16="http://schemas.microsoft.com/office/drawing/2014/main" id="{3D52CC9B-CAEB-6549-B732-43EA0662479F}"/>
              </a:ext>
            </a:extLst>
          </p:cNvPr>
          <p:cNvSpPr>
            <a:spLocks noGrp="1"/>
          </p:cNvSpPr>
          <p:nvPr>
            <p:ph type="body" sz="quarter" idx="14"/>
          </p:nvPr>
        </p:nvSpPr>
        <p:spPr>
          <a:xfrm>
            <a:off x="4025948" y="1769533"/>
            <a:ext cx="4635452" cy="3056465"/>
          </a:xfrm>
          <a:prstGeom prst="rect">
            <a:avLst/>
          </a:prstGeom>
        </p:spPr>
        <p:txBody>
          <a:bodyPr vert="horz"/>
          <a:lstStyle>
            <a:lvl1pPr marL="0" indent="0">
              <a:spcBef>
                <a:spcPts val="0"/>
              </a:spcBef>
              <a:spcAft>
                <a:spcPts val="1000"/>
              </a:spcAft>
              <a:buFontTx/>
              <a:buNone/>
              <a:defRPr sz="15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1"/>
              </a:buClr>
              <a:buSzPct val="90000"/>
              <a:buFont typeface="Zapf Dingbats"/>
              <a:buChar char="❯"/>
              <a:defRPr sz="15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1"/>
              </a:buClr>
              <a:buSzPct val="120000"/>
              <a:buFont typeface="System Font Regular"/>
              <a:buChar char="▸"/>
              <a:defRPr sz="15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15">
            <a:extLst>
              <a:ext uri="{FF2B5EF4-FFF2-40B4-BE49-F238E27FC236}">
                <a16:creationId xmlns:a16="http://schemas.microsoft.com/office/drawing/2014/main" id="{6287206E-7869-C74B-8D7F-3EA9020CC588}"/>
              </a:ext>
            </a:extLst>
          </p:cNvPr>
          <p:cNvSpPr>
            <a:spLocks noGrp="1"/>
          </p:cNvSpPr>
          <p:nvPr>
            <p:ph type="body" sz="quarter" idx="12" hasCustomPrompt="1"/>
          </p:nvPr>
        </p:nvSpPr>
        <p:spPr>
          <a:xfrm>
            <a:off x="4025950" y="914288"/>
            <a:ext cx="4635452" cy="287322"/>
          </a:xfrm>
          <a:prstGeom prst="rect">
            <a:avLst/>
          </a:prstGeom>
        </p:spPr>
        <p:txBody>
          <a:bodyPr vert="horz"/>
          <a:lstStyle>
            <a:lvl1pPr marL="0" indent="0">
              <a:buFontTx/>
              <a:buNone/>
              <a:defRPr sz="1700" b="0" i="0">
                <a:solidFill>
                  <a:schemeClr val="tx2"/>
                </a:solidFill>
                <a:latin typeface="+mn-lt"/>
                <a:cs typeface="Arial" panose="020B0604020202020204" pitchFamily="34" charset="0"/>
              </a:defRPr>
            </a:lvl1pPr>
          </a:lstStyle>
          <a:p>
            <a:pPr lvl="0"/>
            <a:r>
              <a:rPr lang="en-US" dirty="0"/>
              <a:t>Subhead</a:t>
            </a:r>
          </a:p>
        </p:txBody>
      </p:sp>
      <p:pic>
        <p:nvPicPr>
          <p:cNvPr id="7" name="Picture 6">
            <a:extLst>
              <a:ext uri="{FF2B5EF4-FFF2-40B4-BE49-F238E27FC236}">
                <a16:creationId xmlns:a16="http://schemas.microsoft.com/office/drawing/2014/main" id="{0B8F82F6-A27A-4D6C-A041-244ABCEE263F}"/>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835409" y="0"/>
            <a:ext cx="1308591" cy="897681"/>
          </a:xfrm>
          <a:prstGeom prst="rect">
            <a:avLst/>
          </a:prstGeom>
        </p:spPr>
      </p:pic>
    </p:spTree>
    <p:extLst>
      <p:ext uri="{BB962C8B-B14F-4D97-AF65-F5344CB8AC3E}">
        <p14:creationId xmlns:p14="http://schemas.microsoft.com/office/powerpoint/2010/main" val="1931454651"/>
      </p:ext>
    </p:extLst>
  </p:cSld>
  <p:clrMapOvr>
    <a:masterClrMapping/>
  </p:clrMapOvr>
  <p:transition spd="med">
    <p:fade/>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Right Photo Box">
    <p:bg>
      <p:bgPr>
        <a:solidFill>
          <a:schemeClr val="bg1"/>
        </a:solidFill>
        <a:effectLst/>
      </p:bgPr>
    </p:bg>
    <p:spTree>
      <p:nvGrpSpPr>
        <p:cNvPr id="1" name=""/>
        <p:cNvGrpSpPr/>
        <p:nvPr/>
      </p:nvGrpSpPr>
      <p:grpSpPr>
        <a:xfrm>
          <a:off x="0" y="0"/>
          <a:ext cx="0" cy="0"/>
          <a:chOff x="0" y="0"/>
          <a:chExt cx="0" cy="0"/>
        </a:xfrm>
      </p:grpSpPr>
      <p:sp>
        <p:nvSpPr>
          <p:cNvPr id="5" name="Picture Placeholder 25"/>
          <p:cNvSpPr>
            <a:spLocks noGrp="1"/>
          </p:cNvSpPr>
          <p:nvPr>
            <p:ph type="pic" sz="quarter" idx="13" hasCustomPrompt="1"/>
          </p:nvPr>
        </p:nvSpPr>
        <p:spPr>
          <a:xfrm>
            <a:off x="3080084" y="0"/>
            <a:ext cx="6063915" cy="5143500"/>
          </a:xfrm>
          <a:prstGeom prst="rect">
            <a:avLst/>
          </a:prstGeom>
          <a:solidFill>
            <a:srgbClr val="F1F1F2"/>
          </a:solidFill>
        </p:spPr>
        <p:txBody>
          <a:bodyPr vert="horz"/>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Tree>
    <p:extLst>
      <p:ext uri="{BB962C8B-B14F-4D97-AF65-F5344CB8AC3E}">
        <p14:creationId xmlns:p14="http://schemas.microsoft.com/office/powerpoint/2010/main" val="2264109829"/>
      </p:ext>
    </p:extLst>
  </p:cSld>
  <p:clrMapOvr>
    <a:masterClrMapping/>
  </p:clrMapOvr>
  <p:transition spd="med">
    <p:fade/>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Left Photo Box">
    <p:bg>
      <p:bgPr>
        <a:solidFill>
          <a:schemeClr val="bg1"/>
        </a:solidFill>
        <a:effectLst/>
      </p:bgPr>
    </p:bg>
    <p:spTree>
      <p:nvGrpSpPr>
        <p:cNvPr id="1" name=""/>
        <p:cNvGrpSpPr/>
        <p:nvPr/>
      </p:nvGrpSpPr>
      <p:grpSpPr>
        <a:xfrm>
          <a:off x="0" y="0"/>
          <a:ext cx="0" cy="0"/>
          <a:chOff x="0" y="0"/>
          <a:chExt cx="0" cy="0"/>
        </a:xfrm>
      </p:grpSpPr>
      <p:sp>
        <p:nvSpPr>
          <p:cNvPr id="5" name="Picture Placeholder 25"/>
          <p:cNvSpPr>
            <a:spLocks noGrp="1"/>
          </p:cNvSpPr>
          <p:nvPr>
            <p:ph type="pic" sz="quarter" idx="13" hasCustomPrompt="1"/>
          </p:nvPr>
        </p:nvSpPr>
        <p:spPr>
          <a:xfrm>
            <a:off x="0" y="0"/>
            <a:ext cx="6063915" cy="5143500"/>
          </a:xfrm>
          <a:prstGeom prst="rect">
            <a:avLst/>
          </a:prstGeom>
          <a:solidFill>
            <a:srgbClr val="F1F1F2"/>
          </a:solidFill>
        </p:spPr>
        <p:txBody>
          <a:bodyPr vert="horz"/>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pic>
        <p:nvPicPr>
          <p:cNvPr id="3" name="Picture 2">
            <a:extLst>
              <a:ext uri="{FF2B5EF4-FFF2-40B4-BE49-F238E27FC236}">
                <a16:creationId xmlns:a16="http://schemas.microsoft.com/office/drawing/2014/main" id="{F4F4ED50-40AD-484D-A409-3D3154F2AE3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835409" y="0"/>
            <a:ext cx="1308591" cy="897681"/>
          </a:xfrm>
          <a:prstGeom prst="rect">
            <a:avLst/>
          </a:prstGeom>
        </p:spPr>
      </p:pic>
    </p:spTree>
    <p:extLst>
      <p:ext uri="{BB962C8B-B14F-4D97-AF65-F5344CB8AC3E}">
        <p14:creationId xmlns:p14="http://schemas.microsoft.com/office/powerpoint/2010/main" val="3177810337"/>
      </p:ext>
    </p:extLst>
  </p:cSld>
  <p:clrMapOvr>
    <a:masterClrMapping/>
  </p:clrMapOvr>
  <p:transition spd="med">
    <p:fade/>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Right Photo Color Background">
    <p:bg>
      <p:bgPr>
        <a:solidFill>
          <a:schemeClr val="bg1"/>
        </a:solidFill>
        <a:effectLst/>
      </p:bgPr>
    </p:bg>
    <p:spTree>
      <p:nvGrpSpPr>
        <p:cNvPr id="1" name=""/>
        <p:cNvGrpSpPr/>
        <p:nvPr/>
      </p:nvGrpSpPr>
      <p:grpSpPr>
        <a:xfrm>
          <a:off x="0" y="0"/>
          <a:ext cx="0" cy="0"/>
          <a:chOff x="0" y="0"/>
          <a:chExt cx="0" cy="0"/>
        </a:xfrm>
      </p:grpSpPr>
      <p:sp>
        <p:nvSpPr>
          <p:cNvPr id="5" name="Picture Placeholder 25"/>
          <p:cNvSpPr>
            <a:spLocks noGrp="1"/>
          </p:cNvSpPr>
          <p:nvPr>
            <p:ph type="pic" sz="quarter" idx="13" hasCustomPrompt="1"/>
          </p:nvPr>
        </p:nvSpPr>
        <p:spPr>
          <a:xfrm>
            <a:off x="6318607" y="0"/>
            <a:ext cx="2825392" cy="5143500"/>
          </a:xfrm>
          <a:prstGeom prst="rect">
            <a:avLst/>
          </a:prstGeom>
          <a:solidFill>
            <a:srgbClr val="F1F1F2"/>
          </a:solidFill>
        </p:spPr>
        <p:txBody>
          <a:bodyPr vert="horz"/>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Tree>
    <p:extLst>
      <p:ext uri="{BB962C8B-B14F-4D97-AF65-F5344CB8AC3E}">
        <p14:creationId xmlns:p14="http://schemas.microsoft.com/office/powerpoint/2010/main" val="2808909682"/>
      </p:ext>
    </p:extLst>
  </p:cSld>
  <p:clrMapOvr>
    <a:masterClrMapping/>
  </p:clrMapOvr>
  <p:transition spd="med">
    <p:fade/>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Left Photo Color Background">
    <p:bg>
      <p:bgPr>
        <a:solidFill>
          <a:schemeClr val="bg1"/>
        </a:solidFill>
        <a:effectLst/>
      </p:bgPr>
    </p:bg>
    <p:spTree>
      <p:nvGrpSpPr>
        <p:cNvPr id="1" name=""/>
        <p:cNvGrpSpPr/>
        <p:nvPr/>
      </p:nvGrpSpPr>
      <p:grpSpPr>
        <a:xfrm>
          <a:off x="0" y="0"/>
          <a:ext cx="0" cy="0"/>
          <a:chOff x="0" y="0"/>
          <a:chExt cx="0" cy="0"/>
        </a:xfrm>
      </p:grpSpPr>
      <p:sp>
        <p:nvSpPr>
          <p:cNvPr id="5" name="Picture Placeholder 25"/>
          <p:cNvSpPr>
            <a:spLocks noGrp="1"/>
          </p:cNvSpPr>
          <p:nvPr>
            <p:ph type="pic" sz="quarter" idx="13" hasCustomPrompt="1"/>
          </p:nvPr>
        </p:nvSpPr>
        <p:spPr>
          <a:xfrm>
            <a:off x="0" y="0"/>
            <a:ext cx="2825392" cy="5143500"/>
          </a:xfrm>
          <a:prstGeom prst="rect">
            <a:avLst/>
          </a:prstGeom>
          <a:solidFill>
            <a:srgbClr val="F1F1F2"/>
          </a:solidFill>
        </p:spPr>
        <p:txBody>
          <a:bodyPr vert="horz"/>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pic>
        <p:nvPicPr>
          <p:cNvPr id="3" name="Picture 2">
            <a:extLst>
              <a:ext uri="{FF2B5EF4-FFF2-40B4-BE49-F238E27FC236}">
                <a16:creationId xmlns:a16="http://schemas.microsoft.com/office/drawing/2014/main" id="{4998380E-B305-439C-BFC5-E9EA9A5A510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835409" y="0"/>
            <a:ext cx="1308591" cy="897681"/>
          </a:xfrm>
          <a:prstGeom prst="rect">
            <a:avLst/>
          </a:prstGeom>
        </p:spPr>
      </p:pic>
    </p:spTree>
    <p:extLst>
      <p:ext uri="{BB962C8B-B14F-4D97-AF65-F5344CB8AC3E}">
        <p14:creationId xmlns:p14="http://schemas.microsoft.com/office/powerpoint/2010/main" val="2749549018"/>
      </p:ext>
    </p:extLst>
  </p:cSld>
  <p:clrMapOvr>
    <a:masterClrMapping/>
  </p:clrMapOvr>
  <p:transition spd="med">
    <p:fade/>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Split Page Feature">
    <p:bg>
      <p:bgPr>
        <a:solidFill>
          <a:schemeClr val="bg1"/>
        </a:solidFill>
        <a:effectLst/>
      </p:bgPr>
    </p:bg>
    <p:spTree>
      <p:nvGrpSpPr>
        <p:cNvPr id="1" name=""/>
        <p:cNvGrpSpPr/>
        <p:nvPr/>
      </p:nvGrpSpPr>
      <p:grpSpPr>
        <a:xfrm>
          <a:off x="0" y="0"/>
          <a:ext cx="0" cy="0"/>
          <a:chOff x="0" y="0"/>
          <a:chExt cx="0" cy="0"/>
        </a:xfrm>
      </p:grpSpPr>
      <p:sp>
        <p:nvSpPr>
          <p:cNvPr id="5" name="Picture Placeholder 25"/>
          <p:cNvSpPr>
            <a:spLocks noGrp="1"/>
          </p:cNvSpPr>
          <p:nvPr>
            <p:ph type="pic" sz="quarter" idx="13" hasCustomPrompt="1"/>
          </p:nvPr>
        </p:nvSpPr>
        <p:spPr>
          <a:xfrm>
            <a:off x="0" y="0"/>
            <a:ext cx="4326673" cy="5143500"/>
          </a:xfrm>
          <a:prstGeom prst="rect">
            <a:avLst/>
          </a:prstGeom>
          <a:solidFill>
            <a:srgbClr val="F1F1F2"/>
          </a:solidFill>
        </p:spPr>
        <p:txBody>
          <a:bodyPr vert="horz"/>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14" name="Title 1">
            <a:extLst>
              <a:ext uri="{FF2B5EF4-FFF2-40B4-BE49-F238E27FC236}">
                <a16:creationId xmlns:a16="http://schemas.microsoft.com/office/drawing/2014/main" id="{20AD73BF-652D-4749-86F7-9136DE829018}"/>
              </a:ext>
            </a:extLst>
          </p:cNvPr>
          <p:cNvSpPr>
            <a:spLocks noGrp="1"/>
          </p:cNvSpPr>
          <p:nvPr>
            <p:ph type="title"/>
          </p:nvPr>
        </p:nvSpPr>
        <p:spPr>
          <a:xfrm>
            <a:off x="376814" y="287522"/>
            <a:ext cx="3577119" cy="369054"/>
          </a:xfrm>
          <a:prstGeom prst="rect">
            <a:avLst/>
          </a:prstGeom>
        </p:spPr>
        <p:txBody>
          <a:bodyPr/>
          <a:lstStyle>
            <a:lvl1pPr>
              <a:defRPr sz="2100" b="1" i="0">
                <a:solidFill>
                  <a:schemeClr val="bg1"/>
                </a:solidFill>
                <a:latin typeface="+mj-lt"/>
                <a:cs typeface="Arial" panose="020B0604020202020204" pitchFamily="34" charset="0"/>
              </a:defRPr>
            </a:lvl1pPr>
          </a:lstStyle>
          <a:p>
            <a:r>
              <a:rPr lang="en-US" dirty="0"/>
              <a:t>Click to edit Master title style</a:t>
            </a:r>
          </a:p>
        </p:txBody>
      </p:sp>
      <p:sp>
        <p:nvSpPr>
          <p:cNvPr id="15" name="Text Placeholder 11">
            <a:extLst>
              <a:ext uri="{FF2B5EF4-FFF2-40B4-BE49-F238E27FC236}">
                <a16:creationId xmlns:a16="http://schemas.microsoft.com/office/drawing/2014/main" id="{80BB9A55-6CAA-5F47-9904-74574DD8DF4B}"/>
              </a:ext>
            </a:extLst>
          </p:cNvPr>
          <p:cNvSpPr>
            <a:spLocks noGrp="1"/>
          </p:cNvSpPr>
          <p:nvPr>
            <p:ph type="body" sz="quarter" idx="14"/>
          </p:nvPr>
        </p:nvSpPr>
        <p:spPr>
          <a:xfrm>
            <a:off x="376814" y="1551901"/>
            <a:ext cx="3577117" cy="3274097"/>
          </a:xfrm>
          <a:prstGeom prst="rect">
            <a:avLst/>
          </a:prstGeom>
        </p:spPr>
        <p:txBody>
          <a:bodyPr vert="horz"/>
          <a:lstStyle>
            <a:lvl1pPr marL="0" indent="0">
              <a:spcBef>
                <a:spcPts val="0"/>
              </a:spcBef>
              <a:spcAft>
                <a:spcPts val="1000"/>
              </a:spcAft>
              <a:buFontTx/>
              <a:buNone/>
              <a:defRPr sz="1500" b="0" i="0" kern="1200" baseline="0">
                <a:solidFill>
                  <a:schemeClr val="bg1"/>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bg1"/>
              </a:buClr>
              <a:buSzPct val="90000"/>
              <a:buFont typeface="Zapf Dingbats"/>
              <a:buChar char="❯"/>
              <a:defRPr sz="1500" b="0" i="0" kern="1200" baseline="0">
                <a:solidFill>
                  <a:schemeClr val="bg1"/>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bg1"/>
              </a:buClr>
              <a:buSzPct val="120000"/>
              <a:buFont typeface="Arial" panose="020B0604020202020204" pitchFamily="34" charset="0"/>
              <a:buChar char="•"/>
              <a:defRPr sz="1500" b="0" i="0" kern="1200" baseline="0">
                <a:solidFill>
                  <a:schemeClr val="bg1"/>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bg1"/>
              </a:buClr>
              <a:buSzPct val="120000"/>
              <a:buFont typeface="System Font Regular"/>
              <a:buChar char="▸"/>
              <a:defRPr sz="1500" b="0" i="0" kern="1200" baseline="0">
                <a:solidFill>
                  <a:schemeClr val="bg1"/>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bg1"/>
              </a:buClr>
              <a:buSzPct val="120000"/>
              <a:buFont typeface="Arial" panose="020B0604020202020204" pitchFamily="34" charset="0"/>
              <a:buChar char="•"/>
              <a:defRPr sz="1500" b="0" i="0" kern="1200" baseline="0">
                <a:solidFill>
                  <a:schemeClr val="bg1"/>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Text Placeholder 15">
            <a:extLst>
              <a:ext uri="{FF2B5EF4-FFF2-40B4-BE49-F238E27FC236}">
                <a16:creationId xmlns:a16="http://schemas.microsoft.com/office/drawing/2014/main" id="{570CDE83-F67D-E74C-9B25-453569D6F1DE}"/>
              </a:ext>
            </a:extLst>
          </p:cNvPr>
          <p:cNvSpPr>
            <a:spLocks noGrp="1"/>
          </p:cNvSpPr>
          <p:nvPr>
            <p:ph type="body" sz="quarter" idx="12" hasCustomPrompt="1"/>
          </p:nvPr>
        </p:nvSpPr>
        <p:spPr>
          <a:xfrm>
            <a:off x="376816" y="656575"/>
            <a:ext cx="3577117" cy="287322"/>
          </a:xfrm>
          <a:prstGeom prst="rect">
            <a:avLst/>
          </a:prstGeom>
        </p:spPr>
        <p:txBody>
          <a:bodyPr vert="horz"/>
          <a:lstStyle>
            <a:lvl1pPr marL="0" indent="0">
              <a:buFontTx/>
              <a:buNone/>
              <a:defRPr sz="1700" b="0" i="0">
                <a:solidFill>
                  <a:schemeClr val="bg1"/>
                </a:solidFill>
                <a:latin typeface="+mn-lt"/>
                <a:cs typeface="Arial" panose="020B0604020202020204" pitchFamily="34" charset="0"/>
              </a:defRPr>
            </a:lvl1pPr>
          </a:lstStyle>
          <a:p>
            <a:pPr lvl="0"/>
            <a:r>
              <a:rPr lang="en-US" dirty="0"/>
              <a:t>Subhead</a:t>
            </a:r>
          </a:p>
        </p:txBody>
      </p:sp>
      <p:sp>
        <p:nvSpPr>
          <p:cNvPr id="17" name="Text Placeholder 11">
            <a:extLst>
              <a:ext uri="{FF2B5EF4-FFF2-40B4-BE49-F238E27FC236}">
                <a16:creationId xmlns:a16="http://schemas.microsoft.com/office/drawing/2014/main" id="{79FAFFEF-61A5-D74B-92B2-DC758E824733}"/>
              </a:ext>
            </a:extLst>
          </p:cNvPr>
          <p:cNvSpPr>
            <a:spLocks noGrp="1"/>
          </p:cNvSpPr>
          <p:nvPr>
            <p:ph type="body" sz="quarter" idx="18"/>
          </p:nvPr>
        </p:nvSpPr>
        <p:spPr>
          <a:xfrm>
            <a:off x="4914947" y="806834"/>
            <a:ext cx="3653320" cy="3883699"/>
          </a:xfrm>
          <a:prstGeom prst="rect">
            <a:avLst/>
          </a:prstGeom>
        </p:spPr>
        <p:txBody>
          <a:bodyPr vert="horz"/>
          <a:lstStyle>
            <a:lvl1pPr marL="0" indent="0">
              <a:spcBef>
                <a:spcPts val="0"/>
              </a:spcBef>
              <a:spcAft>
                <a:spcPts val="1000"/>
              </a:spcAft>
              <a:buFontTx/>
              <a:buNone/>
              <a:defRPr sz="15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1"/>
              </a:buClr>
              <a:buSzPct val="90000"/>
              <a:buFont typeface="Zapf Dingbats"/>
              <a:buChar char="❯"/>
              <a:defRPr sz="15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1"/>
              </a:buClr>
              <a:buSzPct val="120000"/>
              <a:buFont typeface="System Font Regular"/>
              <a:buChar char="▸"/>
              <a:defRPr sz="15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7" name="Picture 6">
            <a:extLst>
              <a:ext uri="{FF2B5EF4-FFF2-40B4-BE49-F238E27FC236}">
                <a16:creationId xmlns:a16="http://schemas.microsoft.com/office/drawing/2014/main" id="{DDD109BD-6D8B-42D3-84DA-FE61B05D227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835409" y="0"/>
            <a:ext cx="1308591" cy="897681"/>
          </a:xfrm>
          <a:prstGeom prst="rect">
            <a:avLst/>
          </a:prstGeom>
        </p:spPr>
      </p:pic>
    </p:spTree>
    <p:extLst>
      <p:ext uri="{BB962C8B-B14F-4D97-AF65-F5344CB8AC3E}">
        <p14:creationId xmlns:p14="http://schemas.microsoft.com/office/powerpoint/2010/main" val="2492767700"/>
      </p:ext>
    </p:extLst>
  </p:cSld>
  <p:clrMapOvr>
    <a:masterClrMapping/>
  </p:clrMapOvr>
  <p:transition spd="med">
    <p:fade/>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Right Side Photo Wide">
    <p:spTree>
      <p:nvGrpSpPr>
        <p:cNvPr id="1" name=""/>
        <p:cNvGrpSpPr/>
        <p:nvPr/>
      </p:nvGrpSpPr>
      <p:grpSpPr>
        <a:xfrm>
          <a:off x="0" y="0"/>
          <a:ext cx="0" cy="0"/>
          <a:chOff x="0" y="0"/>
          <a:chExt cx="0" cy="0"/>
        </a:xfrm>
      </p:grpSpPr>
      <p:sp>
        <p:nvSpPr>
          <p:cNvPr id="6" name="Picture Placeholder 2"/>
          <p:cNvSpPr>
            <a:spLocks noGrp="1"/>
          </p:cNvSpPr>
          <p:nvPr>
            <p:ph type="pic" sz="quarter" idx="13" hasCustomPrompt="1"/>
          </p:nvPr>
        </p:nvSpPr>
        <p:spPr>
          <a:xfrm>
            <a:off x="5116099" y="1300163"/>
            <a:ext cx="3556413" cy="2571750"/>
          </a:xfrm>
          <a:prstGeom prst="rect">
            <a:avLst/>
          </a:prstGeom>
          <a:solidFill>
            <a:schemeClr val="bg1">
              <a:lumMod val="95000"/>
            </a:schemeClr>
          </a:solidFill>
        </p:spPr>
        <p:txBody>
          <a:bodyPr>
            <a:normAutofit/>
          </a:bodyPr>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7" name="Title 1">
            <a:extLst>
              <a:ext uri="{FF2B5EF4-FFF2-40B4-BE49-F238E27FC236}">
                <a16:creationId xmlns:a16="http://schemas.microsoft.com/office/drawing/2014/main" id="{C1C0663D-587F-5C4B-82DC-CDDD8AC105DB}"/>
              </a:ext>
            </a:extLst>
          </p:cNvPr>
          <p:cNvSpPr>
            <a:spLocks noGrp="1"/>
          </p:cNvSpPr>
          <p:nvPr>
            <p:ph type="title"/>
          </p:nvPr>
        </p:nvSpPr>
        <p:spPr>
          <a:xfrm>
            <a:off x="448730" y="325102"/>
            <a:ext cx="8223782" cy="369054"/>
          </a:xfrm>
          <a:prstGeom prst="rect">
            <a:avLst/>
          </a:prstGeom>
        </p:spPr>
        <p:txBody>
          <a:bodyPr/>
          <a:lstStyle>
            <a:lvl1pPr algn="r">
              <a:defRPr sz="2400" b="1" i="0">
                <a:solidFill>
                  <a:schemeClr val="accent1"/>
                </a:solidFill>
                <a:latin typeface="+mj-lt"/>
                <a:cs typeface="Arial" panose="020B0604020202020204" pitchFamily="34" charset="0"/>
              </a:defRPr>
            </a:lvl1pPr>
          </a:lstStyle>
          <a:p>
            <a:r>
              <a:rPr lang="en-US" dirty="0"/>
              <a:t>Click to edit Master title style</a:t>
            </a:r>
          </a:p>
        </p:txBody>
      </p:sp>
      <p:sp>
        <p:nvSpPr>
          <p:cNvPr id="9" name="Text Placeholder 11">
            <a:extLst>
              <a:ext uri="{FF2B5EF4-FFF2-40B4-BE49-F238E27FC236}">
                <a16:creationId xmlns:a16="http://schemas.microsoft.com/office/drawing/2014/main" id="{BD08337E-AD67-9246-9501-DD78CAE79F8A}"/>
              </a:ext>
            </a:extLst>
          </p:cNvPr>
          <p:cNvSpPr>
            <a:spLocks noGrp="1"/>
          </p:cNvSpPr>
          <p:nvPr>
            <p:ph type="body" sz="quarter" idx="14"/>
          </p:nvPr>
        </p:nvSpPr>
        <p:spPr>
          <a:xfrm>
            <a:off x="376814" y="4047067"/>
            <a:ext cx="8295698" cy="897466"/>
          </a:xfrm>
          <a:prstGeom prst="rect">
            <a:avLst/>
          </a:prstGeom>
        </p:spPr>
        <p:txBody>
          <a:bodyPr vert="horz"/>
          <a:lstStyle>
            <a:lvl1pPr marL="0" indent="0">
              <a:spcBef>
                <a:spcPts val="0"/>
              </a:spcBef>
              <a:spcAft>
                <a:spcPts val="1000"/>
              </a:spcAft>
              <a:buFontTx/>
              <a:buNone/>
              <a:defRPr sz="12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1"/>
              </a:buClr>
              <a:buSzPct val="90000"/>
              <a:buFont typeface="Zapf Dingbats"/>
              <a:buChar char="❯"/>
              <a:defRPr sz="12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1"/>
              </a:buClr>
              <a:buSzPct val="120000"/>
              <a:buFont typeface="Arial" panose="020B0604020202020204" pitchFamily="34" charset="0"/>
              <a:buChar char="•"/>
              <a:defRPr sz="12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1"/>
              </a:buClr>
              <a:buSzPct val="120000"/>
              <a:buFont typeface="System Font Regular"/>
              <a:buChar char="▸"/>
              <a:defRPr sz="12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1"/>
              </a:buClr>
              <a:buSzPct val="120000"/>
              <a:buFont typeface="Arial" panose="020B0604020202020204" pitchFamily="34" charset="0"/>
              <a:buChar char="•"/>
              <a:defRPr sz="12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15">
            <a:extLst>
              <a:ext uri="{FF2B5EF4-FFF2-40B4-BE49-F238E27FC236}">
                <a16:creationId xmlns:a16="http://schemas.microsoft.com/office/drawing/2014/main" id="{3AB0C18F-A493-E145-84E9-21DC5F634689}"/>
              </a:ext>
            </a:extLst>
          </p:cNvPr>
          <p:cNvSpPr>
            <a:spLocks noGrp="1"/>
          </p:cNvSpPr>
          <p:nvPr>
            <p:ph type="body" sz="quarter" idx="12" hasCustomPrompt="1"/>
          </p:nvPr>
        </p:nvSpPr>
        <p:spPr>
          <a:xfrm>
            <a:off x="448733" y="694155"/>
            <a:ext cx="8223779" cy="287322"/>
          </a:xfrm>
          <a:prstGeom prst="rect">
            <a:avLst/>
          </a:prstGeom>
        </p:spPr>
        <p:txBody>
          <a:bodyPr vert="horz"/>
          <a:lstStyle>
            <a:lvl1pPr marL="0" indent="0" algn="r">
              <a:buFontTx/>
              <a:buNone/>
              <a:defRPr sz="1700" b="0" i="0">
                <a:solidFill>
                  <a:schemeClr val="tx2"/>
                </a:solidFill>
                <a:latin typeface="+mn-lt"/>
                <a:cs typeface="Arial" panose="020B0604020202020204" pitchFamily="34" charset="0"/>
              </a:defRPr>
            </a:lvl1pPr>
          </a:lstStyle>
          <a:p>
            <a:pPr lvl="0"/>
            <a:r>
              <a:rPr lang="en-US" dirty="0"/>
              <a:t>Subhead</a:t>
            </a:r>
          </a:p>
        </p:txBody>
      </p:sp>
    </p:spTree>
    <p:extLst>
      <p:ext uri="{BB962C8B-B14F-4D97-AF65-F5344CB8AC3E}">
        <p14:creationId xmlns:p14="http://schemas.microsoft.com/office/powerpoint/2010/main" val="1041961479"/>
      </p:ext>
    </p:extLst>
  </p:cSld>
  <p:clrMapOvr>
    <a:masterClrMapping/>
  </p:clrMapOvr>
  <p:transition spd="med">
    <p:fade/>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Left Side Photo Wide">
    <p:spTree>
      <p:nvGrpSpPr>
        <p:cNvPr id="1" name=""/>
        <p:cNvGrpSpPr/>
        <p:nvPr/>
      </p:nvGrpSpPr>
      <p:grpSpPr>
        <a:xfrm>
          <a:off x="0" y="0"/>
          <a:ext cx="0" cy="0"/>
          <a:chOff x="0" y="0"/>
          <a:chExt cx="0" cy="0"/>
        </a:xfrm>
      </p:grpSpPr>
      <p:sp>
        <p:nvSpPr>
          <p:cNvPr id="6" name="Picture Placeholder 2"/>
          <p:cNvSpPr>
            <a:spLocks noGrp="1"/>
          </p:cNvSpPr>
          <p:nvPr>
            <p:ph type="pic" sz="quarter" idx="13" hasCustomPrompt="1"/>
          </p:nvPr>
        </p:nvSpPr>
        <p:spPr>
          <a:xfrm>
            <a:off x="466725" y="1300163"/>
            <a:ext cx="3556413" cy="2571750"/>
          </a:xfrm>
          <a:prstGeom prst="rect">
            <a:avLst/>
          </a:prstGeom>
          <a:solidFill>
            <a:schemeClr val="bg1">
              <a:lumMod val="95000"/>
            </a:schemeClr>
          </a:solidFill>
        </p:spPr>
        <p:txBody>
          <a:bodyPr>
            <a:normAutofit/>
          </a:bodyPr>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8" name="Title 1">
            <a:extLst>
              <a:ext uri="{FF2B5EF4-FFF2-40B4-BE49-F238E27FC236}">
                <a16:creationId xmlns:a16="http://schemas.microsoft.com/office/drawing/2014/main" id="{A37234EA-ACA3-9F4F-BD9F-4397E8AEF596}"/>
              </a:ext>
            </a:extLst>
          </p:cNvPr>
          <p:cNvSpPr>
            <a:spLocks noGrp="1"/>
          </p:cNvSpPr>
          <p:nvPr>
            <p:ph type="title"/>
          </p:nvPr>
        </p:nvSpPr>
        <p:spPr>
          <a:xfrm>
            <a:off x="448730" y="325102"/>
            <a:ext cx="8223782" cy="369054"/>
          </a:xfrm>
          <a:prstGeom prst="rect">
            <a:avLst/>
          </a:prstGeom>
        </p:spPr>
        <p:txBody>
          <a:bodyPr/>
          <a:lstStyle>
            <a:lvl1pPr algn="l">
              <a:defRPr sz="2400" b="1" i="0">
                <a:solidFill>
                  <a:schemeClr val="accent1"/>
                </a:solidFill>
                <a:latin typeface="+mj-lt"/>
                <a:cs typeface="Arial" panose="020B0604020202020204" pitchFamily="34" charset="0"/>
              </a:defRPr>
            </a:lvl1pPr>
          </a:lstStyle>
          <a:p>
            <a:r>
              <a:rPr lang="en-US" dirty="0"/>
              <a:t>Click to edit Master title style</a:t>
            </a:r>
          </a:p>
        </p:txBody>
      </p:sp>
      <p:sp>
        <p:nvSpPr>
          <p:cNvPr id="11" name="Text Placeholder 11">
            <a:extLst>
              <a:ext uri="{FF2B5EF4-FFF2-40B4-BE49-F238E27FC236}">
                <a16:creationId xmlns:a16="http://schemas.microsoft.com/office/drawing/2014/main" id="{C497D48C-49A7-1D45-BD94-13788B31854B}"/>
              </a:ext>
            </a:extLst>
          </p:cNvPr>
          <p:cNvSpPr>
            <a:spLocks noGrp="1"/>
          </p:cNvSpPr>
          <p:nvPr>
            <p:ph type="body" sz="quarter" idx="14"/>
          </p:nvPr>
        </p:nvSpPr>
        <p:spPr>
          <a:xfrm>
            <a:off x="376814" y="4047067"/>
            <a:ext cx="8295698" cy="897466"/>
          </a:xfrm>
          <a:prstGeom prst="rect">
            <a:avLst/>
          </a:prstGeom>
        </p:spPr>
        <p:txBody>
          <a:bodyPr vert="horz"/>
          <a:lstStyle>
            <a:lvl1pPr marL="0" indent="0">
              <a:spcBef>
                <a:spcPts val="0"/>
              </a:spcBef>
              <a:spcAft>
                <a:spcPts val="1000"/>
              </a:spcAft>
              <a:buFontTx/>
              <a:buNone/>
              <a:defRPr sz="12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1"/>
              </a:buClr>
              <a:buSzPct val="90000"/>
              <a:buFont typeface="Zapf Dingbats"/>
              <a:buChar char="❯"/>
              <a:defRPr sz="12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1"/>
              </a:buClr>
              <a:buSzPct val="120000"/>
              <a:buFont typeface="Arial" panose="020B0604020202020204" pitchFamily="34" charset="0"/>
              <a:buChar char="•"/>
              <a:defRPr sz="12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1"/>
              </a:buClr>
              <a:buSzPct val="120000"/>
              <a:buFont typeface="System Font Regular"/>
              <a:buChar char="▸"/>
              <a:defRPr sz="12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1"/>
              </a:buClr>
              <a:buSzPct val="120000"/>
              <a:buFont typeface="Arial" panose="020B0604020202020204" pitchFamily="34" charset="0"/>
              <a:buChar char="•"/>
              <a:defRPr sz="12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15">
            <a:extLst>
              <a:ext uri="{FF2B5EF4-FFF2-40B4-BE49-F238E27FC236}">
                <a16:creationId xmlns:a16="http://schemas.microsoft.com/office/drawing/2014/main" id="{FD32E9C1-74C9-B345-BD68-4742655E9A4A}"/>
              </a:ext>
            </a:extLst>
          </p:cNvPr>
          <p:cNvSpPr>
            <a:spLocks noGrp="1"/>
          </p:cNvSpPr>
          <p:nvPr>
            <p:ph type="body" sz="quarter" idx="12" hasCustomPrompt="1"/>
          </p:nvPr>
        </p:nvSpPr>
        <p:spPr>
          <a:xfrm>
            <a:off x="448733" y="694155"/>
            <a:ext cx="8223779" cy="287322"/>
          </a:xfrm>
          <a:prstGeom prst="rect">
            <a:avLst/>
          </a:prstGeom>
        </p:spPr>
        <p:txBody>
          <a:bodyPr vert="horz"/>
          <a:lstStyle>
            <a:lvl1pPr marL="0" indent="0" algn="l">
              <a:buFontTx/>
              <a:buNone/>
              <a:defRPr sz="1700" b="0" i="0">
                <a:solidFill>
                  <a:schemeClr val="tx2"/>
                </a:solidFill>
                <a:latin typeface="+mn-lt"/>
                <a:cs typeface="Arial" panose="020B0604020202020204" pitchFamily="34" charset="0"/>
              </a:defRPr>
            </a:lvl1pPr>
          </a:lstStyle>
          <a:p>
            <a:pPr lvl="0"/>
            <a:r>
              <a:rPr lang="en-US" dirty="0"/>
              <a:t>Subhead</a:t>
            </a:r>
          </a:p>
        </p:txBody>
      </p:sp>
      <p:pic>
        <p:nvPicPr>
          <p:cNvPr id="7" name="Picture 6">
            <a:extLst>
              <a:ext uri="{FF2B5EF4-FFF2-40B4-BE49-F238E27FC236}">
                <a16:creationId xmlns:a16="http://schemas.microsoft.com/office/drawing/2014/main" id="{71E26760-0E82-4E6F-BC82-1B324AF794FC}"/>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835409" y="0"/>
            <a:ext cx="1308591" cy="897681"/>
          </a:xfrm>
          <a:prstGeom prst="rect">
            <a:avLst/>
          </a:prstGeom>
        </p:spPr>
      </p:pic>
    </p:spTree>
    <p:extLst>
      <p:ext uri="{BB962C8B-B14F-4D97-AF65-F5344CB8AC3E}">
        <p14:creationId xmlns:p14="http://schemas.microsoft.com/office/powerpoint/2010/main" val="2202597477"/>
      </p:ext>
    </p:extLst>
  </p:cSld>
  <p:clrMapOvr>
    <a:masterClrMapping/>
  </p:clrMapOvr>
  <p:transition spd="med">
    <p:fade/>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Quote Left Side Photo Grey">
    <p:bg>
      <p:bgPr>
        <a:solidFill>
          <a:srgbClr val="E8E8E9"/>
        </a:solidFill>
        <a:effectLst/>
      </p:bgPr>
    </p:bg>
    <p:spTree>
      <p:nvGrpSpPr>
        <p:cNvPr id="1" name=""/>
        <p:cNvGrpSpPr/>
        <p:nvPr/>
      </p:nvGrpSpPr>
      <p:grpSpPr>
        <a:xfrm>
          <a:off x="0" y="0"/>
          <a:ext cx="0" cy="0"/>
          <a:chOff x="0" y="0"/>
          <a:chExt cx="0" cy="0"/>
        </a:xfrm>
      </p:grpSpPr>
      <p:sp>
        <p:nvSpPr>
          <p:cNvPr id="3" name="Picture Placeholder 2"/>
          <p:cNvSpPr>
            <a:spLocks noGrp="1"/>
          </p:cNvSpPr>
          <p:nvPr>
            <p:ph type="pic" sz="quarter" idx="10" hasCustomPrompt="1"/>
          </p:nvPr>
        </p:nvSpPr>
        <p:spPr>
          <a:xfrm>
            <a:off x="845980" y="1503445"/>
            <a:ext cx="2165908" cy="2165908"/>
          </a:xfrm>
          <a:prstGeom prst="ellipse">
            <a:avLst/>
          </a:prstGeom>
          <a:solidFill>
            <a:srgbClr val="F1F1F2"/>
          </a:solidFill>
        </p:spPr>
        <p:txBody>
          <a:bodyPr/>
          <a:lstStyle>
            <a:lvl1pPr marL="0" indent="0" algn="ctr">
              <a:buNone/>
              <a:defRPr sz="8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7" name="Oval 6"/>
          <p:cNvSpPr/>
          <p:nvPr/>
        </p:nvSpPr>
        <p:spPr>
          <a:xfrm>
            <a:off x="742783" y="1400248"/>
            <a:ext cx="2372302" cy="2372302"/>
          </a:xfrm>
          <a:prstGeom prst="ellipse">
            <a:avLst/>
          </a:prstGeom>
          <a:noFill/>
          <a:ln w="19050" cmpd="sng">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spTree>
    <p:extLst>
      <p:ext uri="{BB962C8B-B14F-4D97-AF65-F5344CB8AC3E}">
        <p14:creationId xmlns:p14="http://schemas.microsoft.com/office/powerpoint/2010/main" val="2870090699"/>
      </p:ext>
    </p:extLst>
  </p:cSld>
  <p:clrMapOvr>
    <a:masterClrMapping/>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Orange Main">
    <p:bg>
      <p:bgPr>
        <a:solidFill>
          <a:srgbClr val="E05206"/>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18434323"/>
      </p:ext>
    </p:extLst>
  </p:cSld>
  <p:clrMapOvr>
    <a:masterClrMapping/>
  </p:clrMapOvr>
  <p:transition spd="med">
    <p:fade/>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2  Picture">
    <p:spTree>
      <p:nvGrpSpPr>
        <p:cNvPr id="1" name=""/>
        <p:cNvGrpSpPr/>
        <p:nvPr/>
      </p:nvGrpSpPr>
      <p:grpSpPr>
        <a:xfrm>
          <a:off x="0" y="0"/>
          <a:ext cx="0" cy="0"/>
          <a:chOff x="0" y="0"/>
          <a:chExt cx="0" cy="0"/>
        </a:xfrm>
      </p:grpSpPr>
      <p:sp>
        <p:nvSpPr>
          <p:cNvPr id="13" name="Picture Placeholder 8">
            <a:extLst>
              <a:ext uri="{FF2B5EF4-FFF2-40B4-BE49-F238E27FC236}">
                <a16:creationId xmlns:a16="http://schemas.microsoft.com/office/drawing/2014/main" id="{866126AB-0AEF-0148-AF0D-09DD8515A162}"/>
              </a:ext>
            </a:extLst>
          </p:cNvPr>
          <p:cNvSpPr>
            <a:spLocks noGrp="1"/>
          </p:cNvSpPr>
          <p:nvPr>
            <p:ph type="pic" sz="quarter" idx="12" hasCustomPrompt="1"/>
          </p:nvPr>
        </p:nvSpPr>
        <p:spPr>
          <a:xfrm>
            <a:off x="3375097" y="699716"/>
            <a:ext cx="2601280" cy="3136822"/>
          </a:xfrm>
          <a:prstGeom prst="rect">
            <a:avLst/>
          </a:prstGeom>
          <a:solidFill>
            <a:schemeClr val="bg1">
              <a:lumMod val="95000"/>
            </a:schemeClr>
          </a:solidFill>
        </p:spPr>
        <p:txBody>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sz="1000" b="0" i="0">
                <a:latin typeface="+mn-lt"/>
                <a:ea typeface="Open Sans Light" panose="020B0306030504020204" pitchFamily="34" charset="0"/>
                <a:cs typeface="Arial" panose="020B0604020202020204" pitchFamily="34" charset="0"/>
              </a:defRPr>
            </a:lvl1pPr>
          </a:lstStyle>
          <a:p>
            <a:r>
              <a:rPr lang="en-US" dirty="0"/>
              <a:t>Click Icon to Add Photo.</a:t>
            </a:r>
          </a:p>
          <a:p>
            <a:r>
              <a:rPr lang="en-US" dirty="0"/>
              <a:t>Or Drag and Drop Here.</a:t>
            </a:r>
          </a:p>
        </p:txBody>
      </p:sp>
      <p:sp>
        <p:nvSpPr>
          <p:cNvPr id="14" name="Picture Placeholder 8">
            <a:extLst>
              <a:ext uri="{FF2B5EF4-FFF2-40B4-BE49-F238E27FC236}">
                <a16:creationId xmlns:a16="http://schemas.microsoft.com/office/drawing/2014/main" id="{EE961149-B6E6-B242-A557-EE5600722A56}"/>
              </a:ext>
            </a:extLst>
          </p:cNvPr>
          <p:cNvSpPr>
            <a:spLocks noGrp="1"/>
          </p:cNvSpPr>
          <p:nvPr>
            <p:ph type="pic" sz="quarter" idx="14" hasCustomPrompt="1"/>
          </p:nvPr>
        </p:nvSpPr>
        <p:spPr>
          <a:xfrm>
            <a:off x="6287227" y="699716"/>
            <a:ext cx="2601280" cy="3136822"/>
          </a:xfrm>
          <a:prstGeom prst="rect">
            <a:avLst/>
          </a:prstGeom>
          <a:solidFill>
            <a:schemeClr val="bg1">
              <a:lumMod val="95000"/>
            </a:schemeClr>
          </a:solidFill>
        </p:spPr>
        <p:txBody>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sz="1000" b="0" i="0">
                <a:latin typeface="+mn-lt"/>
                <a:ea typeface="Open Sans Light" panose="020B0306030504020204" pitchFamily="34" charset="0"/>
                <a:cs typeface="Arial" panose="020B0604020202020204" pitchFamily="34" charset="0"/>
              </a:defRPr>
            </a:lvl1pPr>
          </a:lstStyle>
          <a:p>
            <a:r>
              <a:rPr lang="en-US" dirty="0"/>
              <a:t>Click Icon to Add Photo.</a:t>
            </a:r>
          </a:p>
          <a:p>
            <a:r>
              <a:rPr lang="en-US" dirty="0"/>
              <a:t>Or Drag and Drop Here.</a:t>
            </a:r>
          </a:p>
        </p:txBody>
      </p:sp>
      <p:pic>
        <p:nvPicPr>
          <p:cNvPr id="4" name="Picture 3">
            <a:extLst>
              <a:ext uri="{FF2B5EF4-FFF2-40B4-BE49-F238E27FC236}">
                <a16:creationId xmlns:a16="http://schemas.microsoft.com/office/drawing/2014/main" id="{69D9A952-E2EF-416D-B4D1-F4089B3668E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835409" y="0"/>
            <a:ext cx="1308591" cy="897681"/>
          </a:xfrm>
          <a:prstGeom prst="rect">
            <a:avLst/>
          </a:prstGeom>
        </p:spPr>
      </p:pic>
    </p:spTree>
    <p:extLst>
      <p:ext uri="{BB962C8B-B14F-4D97-AF65-F5344CB8AC3E}">
        <p14:creationId xmlns:p14="http://schemas.microsoft.com/office/powerpoint/2010/main" val="1828376121"/>
      </p:ext>
    </p:extLst>
  </p:cSld>
  <p:clrMapOvr>
    <a:masterClrMapping/>
  </p:clrMapOvr>
  <p:transition spd="med">
    <p:fade/>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3 Picture">
    <p:spTree>
      <p:nvGrpSpPr>
        <p:cNvPr id="1" name=""/>
        <p:cNvGrpSpPr/>
        <p:nvPr/>
      </p:nvGrpSpPr>
      <p:grpSpPr>
        <a:xfrm>
          <a:off x="0" y="0"/>
          <a:ext cx="0" cy="0"/>
          <a:chOff x="0" y="0"/>
          <a:chExt cx="0" cy="0"/>
        </a:xfrm>
      </p:grpSpPr>
      <p:sp>
        <p:nvSpPr>
          <p:cNvPr id="8" name="Picture Placeholder 8">
            <a:extLst>
              <a:ext uri="{FF2B5EF4-FFF2-40B4-BE49-F238E27FC236}">
                <a16:creationId xmlns:a16="http://schemas.microsoft.com/office/drawing/2014/main" id="{39AF0DA1-483A-4944-B8BE-5B7AD39A564C}"/>
              </a:ext>
            </a:extLst>
          </p:cNvPr>
          <p:cNvSpPr>
            <a:spLocks noGrp="1"/>
          </p:cNvSpPr>
          <p:nvPr>
            <p:ph type="pic" sz="quarter" idx="12" hasCustomPrompt="1"/>
          </p:nvPr>
        </p:nvSpPr>
        <p:spPr>
          <a:xfrm>
            <a:off x="3375211" y="1035424"/>
            <a:ext cx="1713224" cy="2893704"/>
          </a:xfrm>
          <a:prstGeom prst="rect">
            <a:avLst/>
          </a:prstGeom>
          <a:solidFill>
            <a:schemeClr val="bg1">
              <a:lumMod val="95000"/>
            </a:schemeClr>
          </a:solidFill>
        </p:spPr>
        <p:txBody>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sz="1000" b="0" i="0">
                <a:latin typeface="+mn-lt"/>
                <a:ea typeface="Open Sans Light" panose="020B0306030504020204" pitchFamily="34" charset="0"/>
                <a:cs typeface="Arial" panose="020B0604020202020204" pitchFamily="34" charset="0"/>
              </a:defRPr>
            </a:lvl1pPr>
          </a:lstStyle>
          <a:p>
            <a:r>
              <a:rPr lang="en-US" dirty="0"/>
              <a:t>Click Icon to Add Photo.</a:t>
            </a:r>
          </a:p>
          <a:p>
            <a:r>
              <a:rPr lang="en-US" dirty="0"/>
              <a:t>Or Drag and Drop Here.</a:t>
            </a:r>
          </a:p>
        </p:txBody>
      </p:sp>
      <p:sp>
        <p:nvSpPr>
          <p:cNvPr id="9" name="Picture Placeholder 8">
            <a:extLst>
              <a:ext uri="{FF2B5EF4-FFF2-40B4-BE49-F238E27FC236}">
                <a16:creationId xmlns:a16="http://schemas.microsoft.com/office/drawing/2014/main" id="{01624D40-FB4C-9F43-B8D2-7A53A116176D}"/>
              </a:ext>
            </a:extLst>
          </p:cNvPr>
          <p:cNvSpPr>
            <a:spLocks noGrp="1"/>
          </p:cNvSpPr>
          <p:nvPr>
            <p:ph type="pic" sz="quarter" idx="14" hasCustomPrompt="1"/>
          </p:nvPr>
        </p:nvSpPr>
        <p:spPr>
          <a:xfrm>
            <a:off x="5402992" y="1035424"/>
            <a:ext cx="1713225" cy="2893704"/>
          </a:xfrm>
          <a:prstGeom prst="rect">
            <a:avLst/>
          </a:prstGeom>
          <a:solidFill>
            <a:schemeClr val="bg1">
              <a:lumMod val="95000"/>
            </a:schemeClr>
          </a:solidFill>
        </p:spPr>
        <p:txBody>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sz="1000" b="0" i="0">
                <a:latin typeface="+mn-lt"/>
                <a:ea typeface="Open Sans Light" panose="020B0306030504020204" pitchFamily="34" charset="0"/>
                <a:cs typeface="Arial" panose="020B0604020202020204" pitchFamily="34" charset="0"/>
              </a:defRPr>
            </a:lvl1pPr>
          </a:lstStyle>
          <a:p>
            <a:r>
              <a:rPr lang="en-US" dirty="0"/>
              <a:t>Click Icon to Add Photo.</a:t>
            </a:r>
          </a:p>
          <a:p>
            <a:r>
              <a:rPr lang="en-US" dirty="0"/>
              <a:t>Or Drag and Drop Here.</a:t>
            </a:r>
          </a:p>
        </p:txBody>
      </p:sp>
      <p:sp>
        <p:nvSpPr>
          <p:cNvPr id="10" name="Picture Placeholder 8">
            <a:extLst>
              <a:ext uri="{FF2B5EF4-FFF2-40B4-BE49-F238E27FC236}">
                <a16:creationId xmlns:a16="http://schemas.microsoft.com/office/drawing/2014/main" id="{5BBB1316-91D0-C34E-BEF9-B6B0545F7E66}"/>
              </a:ext>
            </a:extLst>
          </p:cNvPr>
          <p:cNvSpPr>
            <a:spLocks noGrp="1"/>
          </p:cNvSpPr>
          <p:nvPr>
            <p:ph type="pic" sz="quarter" idx="15" hasCustomPrompt="1"/>
          </p:nvPr>
        </p:nvSpPr>
        <p:spPr>
          <a:xfrm>
            <a:off x="7430774" y="1035424"/>
            <a:ext cx="1713225" cy="2893704"/>
          </a:xfrm>
          <a:prstGeom prst="rect">
            <a:avLst/>
          </a:prstGeom>
          <a:solidFill>
            <a:schemeClr val="bg1">
              <a:lumMod val="95000"/>
            </a:schemeClr>
          </a:solidFill>
        </p:spPr>
        <p:txBody>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sz="1000" b="0" i="0">
                <a:latin typeface="+mn-lt"/>
                <a:ea typeface="Open Sans Light" panose="020B0306030504020204" pitchFamily="34" charset="0"/>
                <a:cs typeface="Arial" panose="020B0604020202020204" pitchFamily="34" charset="0"/>
              </a:defRPr>
            </a:lvl1pPr>
          </a:lstStyle>
          <a:p>
            <a:r>
              <a:rPr lang="en-US" dirty="0"/>
              <a:t>Click Icon to Add Photo.</a:t>
            </a:r>
          </a:p>
          <a:p>
            <a:r>
              <a:rPr lang="en-US" dirty="0"/>
              <a:t>Or Drag and Drop Here.</a:t>
            </a:r>
          </a:p>
        </p:txBody>
      </p:sp>
      <p:pic>
        <p:nvPicPr>
          <p:cNvPr id="5" name="Picture 4">
            <a:extLst>
              <a:ext uri="{FF2B5EF4-FFF2-40B4-BE49-F238E27FC236}">
                <a16:creationId xmlns:a16="http://schemas.microsoft.com/office/drawing/2014/main" id="{3D06550C-C62A-4D58-AD72-9CF8A39AFCE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835409" y="0"/>
            <a:ext cx="1308591" cy="897681"/>
          </a:xfrm>
          <a:prstGeom prst="rect">
            <a:avLst/>
          </a:prstGeom>
        </p:spPr>
      </p:pic>
    </p:spTree>
    <p:extLst>
      <p:ext uri="{BB962C8B-B14F-4D97-AF65-F5344CB8AC3E}">
        <p14:creationId xmlns:p14="http://schemas.microsoft.com/office/powerpoint/2010/main" val="1361109624"/>
      </p:ext>
    </p:extLst>
  </p:cSld>
  <p:clrMapOvr>
    <a:masterClrMapping/>
  </p:clrMapOvr>
  <p:transition spd="med">
    <p:fade/>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4  Pictur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F8AB8F94-DDB7-6D4C-8368-47B231CEC0ED}"/>
              </a:ext>
            </a:extLst>
          </p:cNvPr>
          <p:cNvSpPr>
            <a:spLocks noGrp="1"/>
          </p:cNvSpPr>
          <p:nvPr>
            <p:ph type="pic" sz="quarter" idx="12" hasCustomPrompt="1"/>
          </p:nvPr>
        </p:nvSpPr>
        <p:spPr>
          <a:xfrm>
            <a:off x="4015406" y="495179"/>
            <a:ext cx="2173773" cy="1647670"/>
          </a:xfrm>
          <a:prstGeom prst="rect">
            <a:avLst/>
          </a:prstGeom>
          <a:solidFill>
            <a:schemeClr val="bg1">
              <a:lumMod val="95000"/>
            </a:schemeClr>
          </a:solidFill>
        </p:spPr>
        <p:txBody>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sz="1000" b="0" i="0">
                <a:latin typeface="+mn-lt"/>
                <a:ea typeface="Open Sans Light" panose="020B0306030504020204" pitchFamily="34" charset="0"/>
                <a:cs typeface="Arial" panose="020B0604020202020204" pitchFamily="34" charset="0"/>
              </a:defRPr>
            </a:lvl1pPr>
          </a:lstStyle>
          <a:p>
            <a:r>
              <a:rPr lang="en-US" dirty="0"/>
              <a:t>Click Icon to Add Photo.</a:t>
            </a:r>
          </a:p>
          <a:p>
            <a:r>
              <a:rPr lang="en-US" dirty="0"/>
              <a:t>Or Drag and Drop Here.</a:t>
            </a:r>
          </a:p>
        </p:txBody>
      </p:sp>
      <p:sp>
        <p:nvSpPr>
          <p:cNvPr id="10" name="Picture Placeholder 8">
            <a:extLst>
              <a:ext uri="{FF2B5EF4-FFF2-40B4-BE49-F238E27FC236}">
                <a16:creationId xmlns:a16="http://schemas.microsoft.com/office/drawing/2014/main" id="{439F2A22-59A2-6745-ACEB-76CFAAF4001C}"/>
              </a:ext>
            </a:extLst>
          </p:cNvPr>
          <p:cNvSpPr>
            <a:spLocks noGrp="1"/>
          </p:cNvSpPr>
          <p:nvPr>
            <p:ph type="pic" sz="quarter" idx="13" hasCustomPrompt="1"/>
          </p:nvPr>
        </p:nvSpPr>
        <p:spPr>
          <a:xfrm>
            <a:off x="6580612" y="495179"/>
            <a:ext cx="2173773" cy="1647670"/>
          </a:xfrm>
          <a:prstGeom prst="rect">
            <a:avLst/>
          </a:prstGeom>
          <a:solidFill>
            <a:schemeClr val="bg1">
              <a:lumMod val="95000"/>
            </a:schemeClr>
          </a:solidFill>
        </p:spPr>
        <p:txBody>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sz="1000" b="0" i="0">
                <a:latin typeface="+mn-lt"/>
                <a:ea typeface="Open Sans Light" panose="020B0306030504020204" pitchFamily="34" charset="0"/>
                <a:cs typeface="Arial" panose="020B0604020202020204" pitchFamily="34" charset="0"/>
              </a:defRPr>
            </a:lvl1pPr>
          </a:lstStyle>
          <a:p>
            <a:r>
              <a:rPr lang="en-US" dirty="0"/>
              <a:t>Click Icon to Add Photo.</a:t>
            </a:r>
          </a:p>
          <a:p>
            <a:r>
              <a:rPr lang="en-US" dirty="0"/>
              <a:t>Or Drag and Drop Here.</a:t>
            </a:r>
          </a:p>
        </p:txBody>
      </p:sp>
      <p:sp>
        <p:nvSpPr>
          <p:cNvPr id="15" name="Picture Placeholder 8">
            <a:extLst>
              <a:ext uri="{FF2B5EF4-FFF2-40B4-BE49-F238E27FC236}">
                <a16:creationId xmlns:a16="http://schemas.microsoft.com/office/drawing/2014/main" id="{4DD87637-50B5-4143-9BA9-2E7A3B8CCA80}"/>
              </a:ext>
            </a:extLst>
          </p:cNvPr>
          <p:cNvSpPr>
            <a:spLocks noGrp="1"/>
          </p:cNvSpPr>
          <p:nvPr>
            <p:ph type="pic" sz="quarter" idx="14" hasCustomPrompt="1"/>
          </p:nvPr>
        </p:nvSpPr>
        <p:spPr>
          <a:xfrm>
            <a:off x="4015406" y="2840814"/>
            <a:ext cx="2173773" cy="1647670"/>
          </a:xfrm>
          <a:prstGeom prst="rect">
            <a:avLst/>
          </a:prstGeom>
          <a:solidFill>
            <a:schemeClr val="bg1">
              <a:lumMod val="95000"/>
            </a:schemeClr>
          </a:solidFill>
        </p:spPr>
        <p:txBody>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sz="1000" b="0" i="0">
                <a:latin typeface="+mn-lt"/>
                <a:ea typeface="Open Sans Light" panose="020B0306030504020204" pitchFamily="34" charset="0"/>
                <a:cs typeface="Arial" panose="020B0604020202020204" pitchFamily="34" charset="0"/>
              </a:defRPr>
            </a:lvl1pPr>
          </a:lstStyle>
          <a:p>
            <a:r>
              <a:rPr lang="en-US" dirty="0"/>
              <a:t>Click Icon to Add Photo.</a:t>
            </a:r>
          </a:p>
          <a:p>
            <a:r>
              <a:rPr lang="en-US" dirty="0"/>
              <a:t>Or Drag and Drop Here.</a:t>
            </a:r>
          </a:p>
        </p:txBody>
      </p:sp>
      <p:sp>
        <p:nvSpPr>
          <p:cNvPr id="16" name="Picture Placeholder 8">
            <a:extLst>
              <a:ext uri="{FF2B5EF4-FFF2-40B4-BE49-F238E27FC236}">
                <a16:creationId xmlns:a16="http://schemas.microsoft.com/office/drawing/2014/main" id="{51060817-FFAF-9E45-BB20-8B89B700257C}"/>
              </a:ext>
            </a:extLst>
          </p:cNvPr>
          <p:cNvSpPr>
            <a:spLocks noGrp="1"/>
          </p:cNvSpPr>
          <p:nvPr>
            <p:ph type="pic" sz="quarter" idx="15" hasCustomPrompt="1"/>
          </p:nvPr>
        </p:nvSpPr>
        <p:spPr>
          <a:xfrm>
            <a:off x="6580612" y="2840814"/>
            <a:ext cx="2173773" cy="1647670"/>
          </a:xfrm>
          <a:prstGeom prst="rect">
            <a:avLst/>
          </a:prstGeom>
          <a:solidFill>
            <a:schemeClr val="bg1">
              <a:lumMod val="95000"/>
            </a:schemeClr>
          </a:solidFill>
        </p:spPr>
        <p:txBody>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sz="1000" b="0" i="0">
                <a:latin typeface="+mn-lt"/>
                <a:ea typeface="Open Sans Light" panose="020B0306030504020204" pitchFamily="34" charset="0"/>
                <a:cs typeface="Arial" panose="020B0604020202020204" pitchFamily="34" charset="0"/>
              </a:defRPr>
            </a:lvl1pPr>
          </a:lstStyle>
          <a:p>
            <a:r>
              <a:rPr lang="en-US" dirty="0"/>
              <a:t>Click Icon to Add Photo.</a:t>
            </a:r>
          </a:p>
          <a:p>
            <a:r>
              <a:rPr lang="en-US" dirty="0"/>
              <a:t>Or Drag and Drop Here.</a:t>
            </a:r>
          </a:p>
        </p:txBody>
      </p:sp>
      <p:pic>
        <p:nvPicPr>
          <p:cNvPr id="6" name="Picture 5">
            <a:extLst>
              <a:ext uri="{FF2B5EF4-FFF2-40B4-BE49-F238E27FC236}">
                <a16:creationId xmlns:a16="http://schemas.microsoft.com/office/drawing/2014/main" id="{C3C61873-AD42-4D8A-8A4A-EEE81FBCA42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835409" y="0"/>
            <a:ext cx="1308591" cy="897681"/>
          </a:xfrm>
          <a:prstGeom prst="rect">
            <a:avLst/>
          </a:prstGeom>
        </p:spPr>
      </p:pic>
    </p:spTree>
    <p:extLst>
      <p:ext uri="{BB962C8B-B14F-4D97-AF65-F5344CB8AC3E}">
        <p14:creationId xmlns:p14="http://schemas.microsoft.com/office/powerpoint/2010/main" val="114074601"/>
      </p:ext>
    </p:extLst>
  </p:cSld>
  <p:clrMapOvr>
    <a:masterClrMapping/>
  </p:clrMapOvr>
  <p:transition spd="med">
    <p:fade/>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Bottom Half Photo">
    <p:spTree>
      <p:nvGrpSpPr>
        <p:cNvPr id="1" name=""/>
        <p:cNvGrpSpPr/>
        <p:nvPr/>
      </p:nvGrpSpPr>
      <p:grpSpPr>
        <a:xfrm>
          <a:off x="0" y="0"/>
          <a:ext cx="0" cy="0"/>
          <a:chOff x="0" y="0"/>
          <a:chExt cx="0" cy="0"/>
        </a:xfrm>
      </p:grpSpPr>
      <p:sp>
        <p:nvSpPr>
          <p:cNvPr id="7" name="Picture Placeholder 2">
            <a:extLst>
              <a:ext uri="{FF2B5EF4-FFF2-40B4-BE49-F238E27FC236}">
                <a16:creationId xmlns:a16="http://schemas.microsoft.com/office/drawing/2014/main" id="{7384B3F4-B0C4-924A-8B05-384DCFB97053}"/>
              </a:ext>
            </a:extLst>
          </p:cNvPr>
          <p:cNvSpPr>
            <a:spLocks noGrp="1"/>
          </p:cNvSpPr>
          <p:nvPr>
            <p:ph type="pic" sz="quarter" idx="10" hasCustomPrompt="1"/>
          </p:nvPr>
        </p:nvSpPr>
        <p:spPr>
          <a:xfrm>
            <a:off x="0" y="2421467"/>
            <a:ext cx="9144000" cy="2722033"/>
          </a:xfrm>
          <a:prstGeom prst="rect">
            <a:avLst/>
          </a:prstGeom>
          <a:solidFill>
            <a:schemeClr val="bg1">
              <a:lumMod val="95000"/>
            </a:schemeClr>
          </a:solidFill>
        </p:spPr>
        <p:txBody>
          <a:bodyPr>
            <a:normAutofit/>
          </a:bodyPr>
          <a:lstStyle>
            <a:lvl1pPr marL="0" indent="0" algn="r">
              <a:buNone/>
              <a:defRPr sz="1000" b="0" i="0">
                <a:solidFill>
                  <a:schemeClr val="tx1"/>
                </a:solidFill>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9" name="Title 1">
            <a:extLst>
              <a:ext uri="{FF2B5EF4-FFF2-40B4-BE49-F238E27FC236}">
                <a16:creationId xmlns:a16="http://schemas.microsoft.com/office/drawing/2014/main" id="{80E09242-2BBD-B848-8D57-E927A4E27A42}"/>
              </a:ext>
            </a:extLst>
          </p:cNvPr>
          <p:cNvSpPr>
            <a:spLocks noGrp="1"/>
          </p:cNvSpPr>
          <p:nvPr>
            <p:ph type="title"/>
          </p:nvPr>
        </p:nvSpPr>
        <p:spPr>
          <a:xfrm>
            <a:off x="448730" y="325102"/>
            <a:ext cx="8223782" cy="369054"/>
          </a:xfrm>
          <a:prstGeom prst="rect">
            <a:avLst/>
          </a:prstGeom>
        </p:spPr>
        <p:txBody>
          <a:bodyPr/>
          <a:lstStyle>
            <a:lvl1pPr algn="ctr">
              <a:defRPr sz="2400" b="1" i="0">
                <a:solidFill>
                  <a:schemeClr val="accent1"/>
                </a:solidFill>
                <a:latin typeface="+mj-lt"/>
                <a:cs typeface="Arial" panose="020B0604020202020204" pitchFamily="34" charset="0"/>
              </a:defRPr>
            </a:lvl1pPr>
          </a:lstStyle>
          <a:p>
            <a:r>
              <a:rPr lang="en-US" dirty="0"/>
              <a:t>Click to edit Master title style</a:t>
            </a:r>
          </a:p>
        </p:txBody>
      </p:sp>
      <p:sp>
        <p:nvSpPr>
          <p:cNvPr id="11" name="Text Placeholder 15">
            <a:extLst>
              <a:ext uri="{FF2B5EF4-FFF2-40B4-BE49-F238E27FC236}">
                <a16:creationId xmlns:a16="http://schemas.microsoft.com/office/drawing/2014/main" id="{D85B8192-58E1-6E49-821A-AAB62F44FE96}"/>
              </a:ext>
            </a:extLst>
          </p:cNvPr>
          <p:cNvSpPr>
            <a:spLocks noGrp="1"/>
          </p:cNvSpPr>
          <p:nvPr>
            <p:ph type="body" sz="quarter" idx="12" hasCustomPrompt="1"/>
          </p:nvPr>
        </p:nvSpPr>
        <p:spPr>
          <a:xfrm>
            <a:off x="448733" y="694155"/>
            <a:ext cx="8223779" cy="287322"/>
          </a:xfrm>
          <a:prstGeom prst="rect">
            <a:avLst/>
          </a:prstGeom>
        </p:spPr>
        <p:txBody>
          <a:bodyPr vert="horz"/>
          <a:lstStyle>
            <a:lvl1pPr marL="0" indent="0" algn="ctr">
              <a:buFontTx/>
              <a:buNone/>
              <a:defRPr sz="1700" b="0" i="0">
                <a:solidFill>
                  <a:schemeClr val="tx2"/>
                </a:solidFill>
                <a:latin typeface="+mn-lt"/>
                <a:cs typeface="Arial" panose="020B0604020202020204" pitchFamily="34" charset="0"/>
              </a:defRPr>
            </a:lvl1pPr>
          </a:lstStyle>
          <a:p>
            <a:pPr lvl="0"/>
            <a:r>
              <a:rPr lang="en-US" dirty="0"/>
              <a:t>Subhead</a:t>
            </a:r>
          </a:p>
        </p:txBody>
      </p:sp>
      <p:pic>
        <p:nvPicPr>
          <p:cNvPr id="5" name="Picture 4">
            <a:extLst>
              <a:ext uri="{FF2B5EF4-FFF2-40B4-BE49-F238E27FC236}">
                <a16:creationId xmlns:a16="http://schemas.microsoft.com/office/drawing/2014/main" id="{D97A93FB-682C-411B-8D4B-3B6120FC3438}"/>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835409" y="0"/>
            <a:ext cx="1308591" cy="897681"/>
          </a:xfrm>
          <a:prstGeom prst="rect">
            <a:avLst/>
          </a:prstGeom>
        </p:spPr>
      </p:pic>
    </p:spTree>
    <p:extLst>
      <p:ext uri="{BB962C8B-B14F-4D97-AF65-F5344CB8AC3E}">
        <p14:creationId xmlns:p14="http://schemas.microsoft.com/office/powerpoint/2010/main" val="2128584218"/>
      </p:ext>
    </p:extLst>
  </p:cSld>
  <p:clrMapOvr>
    <a:masterClrMapping/>
  </p:clrMapOvr>
  <p:transition spd="med">
    <p:fade/>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Top Half Photo">
    <p:spTree>
      <p:nvGrpSpPr>
        <p:cNvPr id="1" name=""/>
        <p:cNvGrpSpPr/>
        <p:nvPr/>
      </p:nvGrpSpPr>
      <p:grpSpPr>
        <a:xfrm>
          <a:off x="0" y="0"/>
          <a:ext cx="0" cy="0"/>
          <a:chOff x="0" y="0"/>
          <a:chExt cx="0" cy="0"/>
        </a:xfrm>
      </p:grpSpPr>
      <p:sp>
        <p:nvSpPr>
          <p:cNvPr id="3" name="Picture Placeholder 2"/>
          <p:cNvSpPr>
            <a:spLocks noGrp="1"/>
          </p:cNvSpPr>
          <p:nvPr>
            <p:ph type="pic" sz="quarter" idx="10" hasCustomPrompt="1"/>
          </p:nvPr>
        </p:nvSpPr>
        <p:spPr>
          <a:xfrm>
            <a:off x="0" y="0"/>
            <a:ext cx="9144000" cy="2438508"/>
          </a:xfrm>
          <a:prstGeom prst="rect">
            <a:avLst/>
          </a:prstGeom>
          <a:solidFill>
            <a:schemeClr val="bg1">
              <a:lumMod val="95000"/>
            </a:schemeClr>
          </a:solidFill>
        </p:spPr>
        <p:txBody>
          <a:bodyPr>
            <a:normAutofit/>
          </a:bodyPr>
          <a:lstStyle>
            <a:lvl1pPr marL="0" indent="0" algn="r">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9" name="Title 1">
            <a:extLst>
              <a:ext uri="{FF2B5EF4-FFF2-40B4-BE49-F238E27FC236}">
                <a16:creationId xmlns:a16="http://schemas.microsoft.com/office/drawing/2014/main" id="{5DEC3FEE-B228-7C49-A773-C9657E4DCAEF}"/>
              </a:ext>
            </a:extLst>
          </p:cNvPr>
          <p:cNvSpPr>
            <a:spLocks noGrp="1"/>
          </p:cNvSpPr>
          <p:nvPr>
            <p:ph type="title"/>
          </p:nvPr>
        </p:nvSpPr>
        <p:spPr>
          <a:xfrm>
            <a:off x="448730" y="325102"/>
            <a:ext cx="8223782" cy="369054"/>
          </a:xfrm>
          <a:prstGeom prst="rect">
            <a:avLst/>
          </a:prstGeom>
        </p:spPr>
        <p:txBody>
          <a:bodyPr/>
          <a:lstStyle>
            <a:lvl1pPr algn="l">
              <a:defRPr sz="2400" b="1" i="0">
                <a:solidFill>
                  <a:schemeClr val="bg1"/>
                </a:solidFill>
                <a:latin typeface="+mj-lt"/>
                <a:cs typeface="Arial" panose="020B0604020202020204" pitchFamily="34" charset="0"/>
              </a:defRPr>
            </a:lvl1pPr>
          </a:lstStyle>
          <a:p>
            <a:r>
              <a:rPr lang="en-US" dirty="0"/>
              <a:t>Click to edit Master title style</a:t>
            </a:r>
          </a:p>
        </p:txBody>
      </p:sp>
      <p:sp>
        <p:nvSpPr>
          <p:cNvPr id="10" name="Text Placeholder 11">
            <a:extLst>
              <a:ext uri="{FF2B5EF4-FFF2-40B4-BE49-F238E27FC236}">
                <a16:creationId xmlns:a16="http://schemas.microsoft.com/office/drawing/2014/main" id="{C7DE1D19-4473-EF46-9BC0-E3DC13AC795A}"/>
              </a:ext>
            </a:extLst>
          </p:cNvPr>
          <p:cNvSpPr>
            <a:spLocks noGrp="1"/>
          </p:cNvSpPr>
          <p:nvPr>
            <p:ph type="body" sz="quarter" idx="14"/>
          </p:nvPr>
        </p:nvSpPr>
        <p:spPr>
          <a:xfrm>
            <a:off x="376814" y="2763610"/>
            <a:ext cx="8295698" cy="1992688"/>
          </a:xfrm>
          <a:prstGeom prst="rect">
            <a:avLst/>
          </a:prstGeom>
        </p:spPr>
        <p:txBody>
          <a:bodyPr vert="horz"/>
          <a:lstStyle>
            <a:lvl1pPr marL="0" indent="0">
              <a:spcBef>
                <a:spcPts val="0"/>
              </a:spcBef>
              <a:spcAft>
                <a:spcPts val="1000"/>
              </a:spcAft>
              <a:buFontTx/>
              <a:buNone/>
              <a:defRPr sz="12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1"/>
              </a:buClr>
              <a:buSzPct val="90000"/>
              <a:buFont typeface="Zapf Dingbats"/>
              <a:buChar char="❯"/>
              <a:defRPr sz="12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1"/>
              </a:buClr>
              <a:buSzPct val="120000"/>
              <a:buFont typeface="Arial" panose="020B0604020202020204" pitchFamily="34" charset="0"/>
              <a:buChar char="•"/>
              <a:defRPr sz="12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1"/>
              </a:buClr>
              <a:buSzPct val="120000"/>
              <a:buFont typeface="System Font Regular"/>
              <a:buChar char="▸"/>
              <a:defRPr sz="12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1"/>
              </a:buClr>
              <a:buSzPct val="120000"/>
              <a:buFont typeface="Arial" panose="020B0604020202020204" pitchFamily="34" charset="0"/>
              <a:buChar char="•"/>
              <a:defRPr sz="12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15">
            <a:extLst>
              <a:ext uri="{FF2B5EF4-FFF2-40B4-BE49-F238E27FC236}">
                <a16:creationId xmlns:a16="http://schemas.microsoft.com/office/drawing/2014/main" id="{E6996684-948E-0B4C-B79F-4FC1CC016103}"/>
              </a:ext>
            </a:extLst>
          </p:cNvPr>
          <p:cNvSpPr>
            <a:spLocks noGrp="1"/>
          </p:cNvSpPr>
          <p:nvPr>
            <p:ph type="body" sz="quarter" idx="12" hasCustomPrompt="1"/>
          </p:nvPr>
        </p:nvSpPr>
        <p:spPr>
          <a:xfrm>
            <a:off x="448733" y="694155"/>
            <a:ext cx="8223779" cy="287322"/>
          </a:xfrm>
          <a:prstGeom prst="rect">
            <a:avLst/>
          </a:prstGeom>
        </p:spPr>
        <p:txBody>
          <a:bodyPr vert="horz"/>
          <a:lstStyle>
            <a:lvl1pPr marL="0" indent="0" algn="l">
              <a:buFontTx/>
              <a:buNone/>
              <a:defRPr sz="1700" b="0" i="0">
                <a:solidFill>
                  <a:schemeClr val="bg1"/>
                </a:solidFill>
                <a:latin typeface="+mn-lt"/>
                <a:cs typeface="Arial" panose="020B0604020202020204" pitchFamily="34" charset="0"/>
              </a:defRPr>
            </a:lvl1pPr>
          </a:lstStyle>
          <a:p>
            <a:pPr lvl="0"/>
            <a:r>
              <a:rPr lang="en-US" dirty="0"/>
              <a:t>Subhead</a:t>
            </a:r>
          </a:p>
        </p:txBody>
      </p:sp>
    </p:spTree>
    <p:extLst>
      <p:ext uri="{BB962C8B-B14F-4D97-AF65-F5344CB8AC3E}">
        <p14:creationId xmlns:p14="http://schemas.microsoft.com/office/powerpoint/2010/main" val="3199559279"/>
      </p:ext>
    </p:extLst>
  </p:cSld>
  <p:clrMapOvr>
    <a:masterClrMapping/>
  </p:clrMapOvr>
  <p:transition spd="med">
    <p:fade/>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Block Quote Mid Left">
    <p:spTree>
      <p:nvGrpSpPr>
        <p:cNvPr id="1" name=""/>
        <p:cNvGrpSpPr/>
        <p:nvPr/>
      </p:nvGrpSpPr>
      <p:grpSpPr>
        <a:xfrm>
          <a:off x="0" y="0"/>
          <a:ext cx="0" cy="0"/>
          <a:chOff x="0" y="0"/>
          <a:chExt cx="0" cy="0"/>
        </a:xfrm>
      </p:grpSpPr>
      <p:sp>
        <p:nvSpPr>
          <p:cNvPr id="3" name="Picture Placeholder 2"/>
          <p:cNvSpPr>
            <a:spLocks noGrp="1"/>
          </p:cNvSpPr>
          <p:nvPr>
            <p:ph type="pic" sz="quarter" idx="10" hasCustomPrompt="1"/>
          </p:nvPr>
        </p:nvSpPr>
        <p:spPr>
          <a:xfrm>
            <a:off x="3236360" y="1275946"/>
            <a:ext cx="5907640" cy="2309735"/>
          </a:xfrm>
          <a:prstGeom prst="rect">
            <a:avLst/>
          </a:prstGeom>
          <a:solidFill>
            <a:schemeClr val="bg1">
              <a:lumMod val="95000"/>
            </a:schemeClr>
          </a:solidFill>
        </p:spPr>
        <p:txBody>
          <a:bodyPr>
            <a:normAutofit/>
          </a:bodyPr>
          <a:lstStyle>
            <a:lvl1pPr marL="0" indent="0" algn="r">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7" name="Title 1">
            <a:extLst>
              <a:ext uri="{FF2B5EF4-FFF2-40B4-BE49-F238E27FC236}">
                <a16:creationId xmlns:a16="http://schemas.microsoft.com/office/drawing/2014/main" id="{84B7AD19-B05F-324C-AFC2-8C798AC5FF6E}"/>
              </a:ext>
            </a:extLst>
          </p:cNvPr>
          <p:cNvSpPr>
            <a:spLocks noGrp="1"/>
          </p:cNvSpPr>
          <p:nvPr>
            <p:ph type="title"/>
          </p:nvPr>
        </p:nvSpPr>
        <p:spPr>
          <a:xfrm>
            <a:off x="448730" y="325102"/>
            <a:ext cx="8223782" cy="369054"/>
          </a:xfrm>
          <a:prstGeom prst="rect">
            <a:avLst/>
          </a:prstGeom>
        </p:spPr>
        <p:txBody>
          <a:bodyPr/>
          <a:lstStyle>
            <a:lvl1pPr algn="l">
              <a:defRPr sz="2400" b="1" i="0">
                <a:solidFill>
                  <a:schemeClr val="accent1"/>
                </a:solidFill>
                <a:latin typeface="+mj-lt"/>
                <a:cs typeface="Arial" panose="020B0604020202020204" pitchFamily="34" charset="0"/>
              </a:defRPr>
            </a:lvl1pPr>
          </a:lstStyle>
          <a:p>
            <a:r>
              <a:rPr lang="en-US" dirty="0"/>
              <a:t>Click to edit Master title style</a:t>
            </a:r>
          </a:p>
        </p:txBody>
      </p:sp>
      <p:sp>
        <p:nvSpPr>
          <p:cNvPr id="9" name="Text Placeholder 15">
            <a:extLst>
              <a:ext uri="{FF2B5EF4-FFF2-40B4-BE49-F238E27FC236}">
                <a16:creationId xmlns:a16="http://schemas.microsoft.com/office/drawing/2014/main" id="{D705D0E8-1249-994F-83F4-BE83967D4738}"/>
              </a:ext>
            </a:extLst>
          </p:cNvPr>
          <p:cNvSpPr>
            <a:spLocks noGrp="1"/>
          </p:cNvSpPr>
          <p:nvPr>
            <p:ph type="body" sz="quarter" idx="12" hasCustomPrompt="1"/>
          </p:nvPr>
        </p:nvSpPr>
        <p:spPr>
          <a:xfrm>
            <a:off x="448733" y="694155"/>
            <a:ext cx="8223779" cy="287322"/>
          </a:xfrm>
          <a:prstGeom prst="rect">
            <a:avLst/>
          </a:prstGeom>
        </p:spPr>
        <p:txBody>
          <a:bodyPr vert="horz"/>
          <a:lstStyle>
            <a:lvl1pPr marL="0" indent="0" algn="l">
              <a:buFontTx/>
              <a:buNone/>
              <a:defRPr sz="1700" b="0" i="0">
                <a:solidFill>
                  <a:schemeClr val="tx2"/>
                </a:solidFill>
                <a:latin typeface="+mn-lt"/>
                <a:cs typeface="Arial" panose="020B0604020202020204" pitchFamily="34" charset="0"/>
              </a:defRPr>
            </a:lvl1pPr>
          </a:lstStyle>
          <a:p>
            <a:pPr lvl="0"/>
            <a:r>
              <a:rPr lang="en-US" dirty="0"/>
              <a:t>Subhead</a:t>
            </a:r>
          </a:p>
        </p:txBody>
      </p:sp>
      <p:pic>
        <p:nvPicPr>
          <p:cNvPr id="5" name="Picture 4">
            <a:extLst>
              <a:ext uri="{FF2B5EF4-FFF2-40B4-BE49-F238E27FC236}">
                <a16:creationId xmlns:a16="http://schemas.microsoft.com/office/drawing/2014/main" id="{992C1EDD-F961-42F7-BC02-291ADC64E467}"/>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835409" y="0"/>
            <a:ext cx="1308591" cy="897681"/>
          </a:xfrm>
          <a:prstGeom prst="rect">
            <a:avLst/>
          </a:prstGeom>
        </p:spPr>
      </p:pic>
    </p:spTree>
    <p:extLst>
      <p:ext uri="{BB962C8B-B14F-4D97-AF65-F5344CB8AC3E}">
        <p14:creationId xmlns:p14="http://schemas.microsoft.com/office/powerpoint/2010/main" val="2137561733"/>
      </p:ext>
    </p:extLst>
  </p:cSld>
  <p:clrMapOvr>
    <a:masterClrMapping/>
  </p:clrMapOvr>
  <p:transition spd="med">
    <p:fade/>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Triple Feature Photos">
    <p:bg>
      <p:bgPr>
        <a:solidFill>
          <a:schemeClr val="bg1"/>
        </a:solidFill>
        <a:effectLst/>
      </p:bgPr>
    </p:bg>
    <p:spTree>
      <p:nvGrpSpPr>
        <p:cNvPr id="1" name=""/>
        <p:cNvGrpSpPr/>
        <p:nvPr/>
      </p:nvGrpSpPr>
      <p:grpSpPr>
        <a:xfrm>
          <a:off x="0" y="0"/>
          <a:ext cx="0" cy="0"/>
          <a:chOff x="0" y="0"/>
          <a:chExt cx="0" cy="0"/>
        </a:xfrm>
      </p:grpSpPr>
      <p:sp>
        <p:nvSpPr>
          <p:cNvPr id="3" name="Picture Placeholder 2"/>
          <p:cNvSpPr>
            <a:spLocks noGrp="1"/>
          </p:cNvSpPr>
          <p:nvPr>
            <p:ph type="pic" sz="quarter" idx="10" hasCustomPrompt="1"/>
          </p:nvPr>
        </p:nvSpPr>
        <p:spPr>
          <a:xfrm>
            <a:off x="1551834" y="1400705"/>
            <a:ext cx="2458955" cy="2458955"/>
          </a:xfrm>
          <a:prstGeom prst="ellipse">
            <a:avLst/>
          </a:prstGeom>
          <a:solidFill>
            <a:srgbClr val="F1F1F2"/>
          </a:solidFill>
        </p:spPr>
        <p:txBody>
          <a:bodyPr/>
          <a:lstStyle>
            <a:lvl1pPr marL="0" indent="0" algn="ctr">
              <a:buNone/>
              <a:defRPr sz="8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a:p>
            <a:r>
              <a:rPr lang="en-US" dirty="0"/>
              <a:t> </a:t>
            </a:r>
          </a:p>
        </p:txBody>
      </p:sp>
      <p:sp>
        <p:nvSpPr>
          <p:cNvPr id="8" name="Picture Placeholder 2">
            <a:extLst>
              <a:ext uri="{FF2B5EF4-FFF2-40B4-BE49-F238E27FC236}">
                <a16:creationId xmlns:a16="http://schemas.microsoft.com/office/drawing/2014/main" id="{BC2EEC34-0691-1548-AF59-5C625B51EE3B}"/>
              </a:ext>
            </a:extLst>
          </p:cNvPr>
          <p:cNvSpPr>
            <a:spLocks noGrp="1"/>
          </p:cNvSpPr>
          <p:nvPr>
            <p:ph type="pic" sz="quarter" idx="14" hasCustomPrompt="1"/>
          </p:nvPr>
        </p:nvSpPr>
        <p:spPr>
          <a:xfrm>
            <a:off x="5113180" y="1400705"/>
            <a:ext cx="2458955" cy="2458955"/>
          </a:xfrm>
          <a:prstGeom prst="ellipse">
            <a:avLst/>
          </a:prstGeom>
          <a:solidFill>
            <a:srgbClr val="F1F1F2"/>
          </a:solidFill>
        </p:spPr>
        <p:txBody>
          <a:bodyPr/>
          <a:lstStyle>
            <a:lvl1pPr marL="0" indent="0" algn="ctr">
              <a:buNone/>
              <a:defRPr sz="8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a:p>
            <a:r>
              <a:rPr lang="en-US" dirty="0"/>
              <a:t> </a:t>
            </a:r>
          </a:p>
        </p:txBody>
      </p:sp>
      <p:sp>
        <p:nvSpPr>
          <p:cNvPr id="6" name="Title 1">
            <a:extLst>
              <a:ext uri="{FF2B5EF4-FFF2-40B4-BE49-F238E27FC236}">
                <a16:creationId xmlns:a16="http://schemas.microsoft.com/office/drawing/2014/main" id="{41CB7E6C-5CD0-BE45-ADF7-EB585E63B135}"/>
              </a:ext>
            </a:extLst>
          </p:cNvPr>
          <p:cNvSpPr>
            <a:spLocks noGrp="1"/>
          </p:cNvSpPr>
          <p:nvPr>
            <p:ph type="title"/>
          </p:nvPr>
        </p:nvSpPr>
        <p:spPr>
          <a:xfrm>
            <a:off x="448730" y="325102"/>
            <a:ext cx="8223782" cy="369054"/>
          </a:xfrm>
          <a:prstGeom prst="rect">
            <a:avLst/>
          </a:prstGeom>
        </p:spPr>
        <p:txBody>
          <a:bodyPr/>
          <a:lstStyle>
            <a:lvl1pPr algn="ctr">
              <a:defRPr sz="2400" b="1" i="0">
                <a:solidFill>
                  <a:schemeClr val="accent1"/>
                </a:solidFill>
                <a:latin typeface="+mj-lt"/>
                <a:cs typeface="Arial" panose="020B0604020202020204" pitchFamily="34" charset="0"/>
              </a:defRPr>
            </a:lvl1pPr>
          </a:lstStyle>
          <a:p>
            <a:r>
              <a:rPr lang="en-US" dirty="0"/>
              <a:t>Click to edit Master title style</a:t>
            </a:r>
          </a:p>
        </p:txBody>
      </p:sp>
      <p:sp>
        <p:nvSpPr>
          <p:cNvPr id="7" name="Text Placeholder 15">
            <a:extLst>
              <a:ext uri="{FF2B5EF4-FFF2-40B4-BE49-F238E27FC236}">
                <a16:creationId xmlns:a16="http://schemas.microsoft.com/office/drawing/2014/main" id="{5D57E79A-D7F5-B94C-8DC4-45A0DA68918F}"/>
              </a:ext>
            </a:extLst>
          </p:cNvPr>
          <p:cNvSpPr>
            <a:spLocks noGrp="1"/>
          </p:cNvSpPr>
          <p:nvPr>
            <p:ph type="body" sz="quarter" idx="12" hasCustomPrompt="1"/>
          </p:nvPr>
        </p:nvSpPr>
        <p:spPr>
          <a:xfrm>
            <a:off x="448733" y="694155"/>
            <a:ext cx="8223779" cy="287322"/>
          </a:xfrm>
          <a:prstGeom prst="rect">
            <a:avLst/>
          </a:prstGeom>
        </p:spPr>
        <p:txBody>
          <a:bodyPr vert="horz"/>
          <a:lstStyle>
            <a:lvl1pPr marL="0" indent="0" algn="ctr">
              <a:buFontTx/>
              <a:buNone/>
              <a:defRPr sz="1700" b="0" i="0">
                <a:solidFill>
                  <a:schemeClr val="tx2"/>
                </a:solidFill>
                <a:latin typeface="+mn-lt"/>
                <a:cs typeface="Arial" panose="020B0604020202020204" pitchFamily="34" charset="0"/>
              </a:defRPr>
            </a:lvl1pPr>
          </a:lstStyle>
          <a:p>
            <a:pPr lvl="0"/>
            <a:r>
              <a:rPr lang="en-US" dirty="0"/>
              <a:t>Subhead</a:t>
            </a:r>
          </a:p>
        </p:txBody>
      </p:sp>
      <p:pic>
        <p:nvPicPr>
          <p:cNvPr id="9" name="Picture 8">
            <a:extLst>
              <a:ext uri="{FF2B5EF4-FFF2-40B4-BE49-F238E27FC236}">
                <a16:creationId xmlns:a16="http://schemas.microsoft.com/office/drawing/2014/main" id="{A7443E07-8937-4D4F-8E56-284BECEE91F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835409" y="0"/>
            <a:ext cx="1308591" cy="897681"/>
          </a:xfrm>
          <a:prstGeom prst="rect">
            <a:avLst/>
          </a:prstGeom>
        </p:spPr>
      </p:pic>
    </p:spTree>
    <p:extLst>
      <p:ext uri="{BB962C8B-B14F-4D97-AF65-F5344CB8AC3E}">
        <p14:creationId xmlns:p14="http://schemas.microsoft.com/office/powerpoint/2010/main" val="3876048537"/>
      </p:ext>
    </p:extLst>
  </p:cSld>
  <p:clrMapOvr>
    <a:masterClrMapping/>
  </p:clrMapOvr>
  <p:transition spd="med">
    <p:fade/>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Triple Feature">
    <p:spTree>
      <p:nvGrpSpPr>
        <p:cNvPr id="1" name=""/>
        <p:cNvGrpSpPr/>
        <p:nvPr/>
      </p:nvGrpSpPr>
      <p:grpSpPr>
        <a:xfrm>
          <a:off x="0" y="0"/>
          <a:ext cx="0" cy="0"/>
          <a:chOff x="0" y="0"/>
          <a:chExt cx="0" cy="0"/>
        </a:xfrm>
      </p:grpSpPr>
      <p:sp>
        <p:nvSpPr>
          <p:cNvPr id="3" name="Picture Placeholder 2"/>
          <p:cNvSpPr>
            <a:spLocks noGrp="1"/>
          </p:cNvSpPr>
          <p:nvPr>
            <p:ph type="pic" sz="quarter" idx="10" hasCustomPrompt="1"/>
          </p:nvPr>
        </p:nvSpPr>
        <p:spPr>
          <a:xfrm>
            <a:off x="647273" y="1530850"/>
            <a:ext cx="2609636" cy="2291137"/>
          </a:xfrm>
          <a:prstGeom prst="rect">
            <a:avLst/>
          </a:prstGeom>
          <a:solidFill>
            <a:schemeClr val="bg1">
              <a:lumMod val="95000"/>
            </a:schemeClr>
          </a:solidFill>
        </p:spPr>
        <p:txBody>
          <a:bodyPr>
            <a:normAutofit/>
          </a:bodyPr>
          <a:lstStyle>
            <a:lvl1pPr marL="0" indent="0" algn="r">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9" name="Picture Placeholder 2">
            <a:extLst>
              <a:ext uri="{FF2B5EF4-FFF2-40B4-BE49-F238E27FC236}">
                <a16:creationId xmlns:a16="http://schemas.microsoft.com/office/drawing/2014/main" id="{26508C59-C845-5B45-9480-3D161CB19A0F}"/>
              </a:ext>
            </a:extLst>
          </p:cNvPr>
          <p:cNvSpPr>
            <a:spLocks noGrp="1"/>
          </p:cNvSpPr>
          <p:nvPr>
            <p:ph type="pic" sz="quarter" idx="13" hasCustomPrompt="1"/>
          </p:nvPr>
        </p:nvSpPr>
        <p:spPr>
          <a:xfrm>
            <a:off x="3256909" y="1530850"/>
            <a:ext cx="2609636" cy="2291137"/>
          </a:xfrm>
          <a:prstGeom prst="rect">
            <a:avLst/>
          </a:prstGeom>
          <a:solidFill>
            <a:schemeClr val="bg1">
              <a:lumMod val="95000"/>
            </a:schemeClr>
          </a:solidFill>
        </p:spPr>
        <p:txBody>
          <a:bodyPr>
            <a:normAutofit/>
          </a:bodyPr>
          <a:lstStyle>
            <a:lvl1pPr marL="0" indent="0" algn="r">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10" name="Picture Placeholder 2">
            <a:extLst>
              <a:ext uri="{FF2B5EF4-FFF2-40B4-BE49-F238E27FC236}">
                <a16:creationId xmlns:a16="http://schemas.microsoft.com/office/drawing/2014/main" id="{991CD6F0-5F85-BC4C-96FC-3565E43C354E}"/>
              </a:ext>
            </a:extLst>
          </p:cNvPr>
          <p:cNvSpPr>
            <a:spLocks noGrp="1"/>
          </p:cNvSpPr>
          <p:nvPr>
            <p:ph type="pic" sz="quarter" idx="14" hasCustomPrompt="1"/>
          </p:nvPr>
        </p:nvSpPr>
        <p:spPr>
          <a:xfrm>
            <a:off x="5866545" y="1530849"/>
            <a:ext cx="2609636" cy="2291137"/>
          </a:xfrm>
          <a:prstGeom prst="rect">
            <a:avLst/>
          </a:prstGeom>
          <a:solidFill>
            <a:schemeClr val="bg1">
              <a:lumMod val="95000"/>
            </a:schemeClr>
          </a:solidFill>
        </p:spPr>
        <p:txBody>
          <a:bodyPr>
            <a:normAutofit/>
          </a:bodyPr>
          <a:lstStyle>
            <a:lvl1pPr marL="0" indent="0" algn="r">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11" name="Title 1">
            <a:extLst>
              <a:ext uri="{FF2B5EF4-FFF2-40B4-BE49-F238E27FC236}">
                <a16:creationId xmlns:a16="http://schemas.microsoft.com/office/drawing/2014/main" id="{FD1DA60D-70CB-7C41-BF63-31EC2F74341E}"/>
              </a:ext>
            </a:extLst>
          </p:cNvPr>
          <p:cNvSpPr>
            <a:spLocks noGrp="1"/>
          </p:cNvSpPr>
          <p:nvPr>
            <p:ph type="title"/>
          </p:nvPr>
        </p:nvSpPr>
        <p:spPr>
          <a:xfrm>
            <a:off x="448730" y="325102"/>
            <a:ext cx="8223782" cy="369054"/>
          </a:xfrm>
          <a:prstGeom prst="rect">
            <a:avLst/>
          </a:prstGeom>
        </p:spPr>
        <p:txBody>
          <a:bodyPr/>
          <a:lstStyle>
            <a:lvl1pPr algn="ctr">
              <a:defRPr sz="2400" b="1" i="0">
                <a:solidFill>
                  <a:schemeClr val="accent1"/>
                </a:solidFill>
                <a:latin typeface="+mj-lt"/>
                <a:cs typeface="Arial" panose="020B0604020202020204" pitchFamily="34" charset="0"/>
              </a:defRPr>
            </a:lvl1pPr>
          </a:lstStyle>
          <a:p>
            <a:r>
              <a:rPr lang="en-US" dirty="0"/>
              <a:t>Click to edit Master title style</a:t>
            </a:r>
          </a:p>
        </p:txBody>
      </p:sp>
      <p:sp>
        <p:nvSpPr>
          <p:cNvPr id="12" name="Text Placeholder 15">
            <a:extLst>
              <a:ext uri="{FF2B5EF4-FFF2-40B4-BE49-F238E27FC236}">
                <a16:creationId xmlns:a16="http://schemas.microsoft.com/office/drawing/2014/main" id="{FB011FB2-0167-D342-9CAE-C14C67F3F795}"/>
              </a:ext>
            </a:extLst>
          </p:cNvPr>
          <p:cNvSpPr>
            <a:spLocks noGrp="1"/>
          </p:cNvSpPr>
          <p:nvPr>
            <p:ph type="body" sz="quarter" idx="12" hasCustomPrompt="1"/>
          </p:nvPr>
        </p:nvSpPr>
        <p:spPr>
          <a:xfrm>
            <a:off x="448733" y="694155"/>
            <a:ext cx="8223779" cy="287322"/>
          </a:xfrm>
          <a:prstGeom prst="rect">
            <a:avLst/>
          </a:prstGeom>
        </p:spPr>
        <p:txBody>
          <a:bodyPr vert="horz"/>
          <a:lstStyle>
            <a:lvl1pPr marL="0" indent="0" algn="ctr">
              <a:buFontTx/>
              <a:buNone/>
              <a:defRPr sz="1700" b="0" i="0">
                <a:solidFill>
                  <a:schemeClr val="tx2"/>
                </a:solidFill>
                <a:latin typeface="+mn-lt"/>
                <a:cs typeface="Arial" panose="020B0604020202020204" pitchFamily="34" charset="0"/>
              </a:defRPr>
            </a:lvl1pPr>
          </a:lstStyle>
          <a:p>
            <a:pPr lvl="0"/>
            <a:r>
              <a:rPr lang="en-US" dirty="0"/>
              <a:t>Subhead</a:t>
            </a:r>
          </a:p>
        </p:txBody>
      </p:sp>
      <p:sp>
        <p:nvSpPr>
          <p:cNvPr id="16" name="Text Placeholder 11">
            <a:extLst>
              <a:ext uri="{FF2B5EF4-FFF2-40B4-BE49-F238E27FC236}">
                <a16:creationId xmlns:a16="http://schemas.microsoft.com/office/drawing/2014/main" id="{65DCBBA4-E18C-1E46-B332-AC123CE65D9A}"/>
              </a:ext>
            </a:extLst>
          </p:cNvPr>
          <p:cNvSpPr>
            <a:spLocks noGrp="1"/>
          </p:cNvSpPr>
          <p:nvPr>
            <p:ph type="body" sz="quarter" idx="15"/>
          </p:nvPr>
        </p:nvSpPr>
        <p:spPr>
          <a:xfrm>
            <a:off x="647273" y="3924883"/>
            <a:ext cx="2609636" cy="1196132"/>
          </a:xfrm>
          <a:prstGeom prst="rect">
            <a:avLst/>
          </a:prstGeom>
        </p:spPr>
        <p:txBody>
          <a:bodyPr vert="horz"/>
          <a:lstStyle>
            <a:lvl1pPr marL="0" indent="0">
              <a:spcBef>
                <a:spcPts val="0"/>
              </a:spcBef>
              <a:spcAft>
                <a:spcPts val="500"/>
              </a:spcAft>
              <a:buFontTx/>
              <a:buNone/>
              <a:defRPr sz="10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500"/>
              </a:spcAft>
              <a:buClr>
                <a:schemeClr val="accent1"/>
              </a:buClr>
              <a:buSzPct val="90000"/>
              <a:buFont typeface="Zapf Dingbats"/>
              <a:buChar char="❯"/>
              <a:defRPr sz="10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500"/>
              </a:spcAft>
              <a:buClr>
                <a:schemeClr val="accent1"/>
              </a:buClr>
              <a:buSzPct val="120000"/>
              <a:buFont typeface="Arial" panose="020B0604020202020204" pitchFamily="34" charset="0"/>
              <a:buChar char="•"/>
              <a:defRPr sz="10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500"/>
              </a:spcAft>
              <a:buClr>
                <a:schemeClr val="accent1"/>
              </a:buClr>
              <a:buSzPct val="120000"/>
              <a:buFont typeface="System Font Regular"/>
              <a:buChar char="▸"/>
              <a:defRPr sz="10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500"/>
              </a:spcAft>
              <a:buClr>
                <a:schemeClr val="accent1"/>
              </a:buClr>
              <a:buSzPct val="120000"/>
              <a:buFont typeface="Arial" panose="020B0604020202020204" pitchFamily="34" charset="0"/>
              <a:buChar char="•"/>
              <a:defRPr sz="10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11">
            <a:extLst>
              <a:ext uri="{FF2B5EF4-FFF2-40B4-BE49-F238E27FC236}">
                <a16:creationId xmlns:a16="http://schemas.microsoft.com/office/drawing/2014/main" id="{66D647AD-267B-C340-85C7-6A47D41924D9}"/>
              </a:ext>
            </a:extLst>
          </p:cNvPr>
          <p:cNvSpPr>
            <a:spLocks noGrp="1"/>
          </p:cNvSpPr>
          <p:nvPr>
            <p:ph type="body" sz="quarter" idx="16"/>
          </p:nvPr>
        </p:nvSpPr>
        <p:spPr>
          <a:xfrm>
            <a:off x="3263057" y="3924883"/>
            <a:ext cx="2609636" cy="1196132"/>
          </a:xfrm>
          <a:prstGeom prst="rect">
            <a:avLst/>
          </a:prstGeom>
        </p:spPr>
        <p:txBody>
          <a:bodyPr vert="horz"/>
          <a:lstStyle>
            <a:lvl1pPr marL="0" indent="0">
              <a:spcBef>
                <a:spcPts val="0"/>
              </a:spcBef>
              <a:spcAft>
                <a:spcPts val="500"/>
              </a:spcAft>
              <a:buFontTx/>
              <a:buNone/>
              <a:defRPr sz="10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500"/>
              </a:spcAft>
              <a:buClr>
                <a:schemeClr val="accent1"/>
              </a:buClr>
              <a:buSzPct val="90000"/>
              <a:buFont typeface="Zapf Dingbats"/>
              <a:buChar char="❯"/>
              <a:defRPr sz="10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500"/>
              </a:spcAft>
              <a:buClr>
                <a:schemeClr val="accent1"/>
              </a:buClr>
              <a:buSzPct val="120000"/>
              <a:buFont typeface="Arial" panose="020B0604020202020204" pitchFamily="34" charset="0"/>
              <a:buChar char="•"/>
              <a:defRPr sz="10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500"/>
              </a:spcAft>
              <a:buClr>
                <a:schemeClr val="accent1"/>
              </a:buClr>
              <a:buSzPct val="120000"/>
              <a:buFont typeface="System Font Regular"/>
              <a:buChar char="▸"/>
              <a:defRPr sz="10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500"/>
              </a:spcAft>
              <a:buClr>
                <a:schemeClr val="accent1"/>
              </a:buClr>
              <a:buSzPct val="120000"/>
              <a:buFont typeface="Arial" panose="020B0604020202020204" pitchFamily="34" charset="0"/>
              <a:buChar char="•"/>
              <a:defRPr sz="10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Text Placeholder 11">
            <a:extLst>
              <a:ext uri="{FF2B5EF4-FFF2-40B4-BE49-F238E27FC236}">
                <a16:creationId xmlns:a16="http://schemas.microsoft.com/office/drawing/2014/main" id="{AE3008C9-AAC5-2B49-8B9D-8F2AE1B0AE3F}"/>
              </a:ext>
            </a:extLst>
          </p:cNvPr>
          <p:cNvSpPr>
            <a:spLocks noGrp="1"/>
          </p:cNvSpPr>
          <p:nvPr>
            <p:ph type="body" sz="quarter" idx="17"/>
          </p:nvPr>
        </p:nvSpPr>
        <p:spPr>
          <a:xfrm>
            <a:off x="5871346" y="3924883"/>
            <a:ext cx="2609636" cy="1196132"/>
          </a:xfrm>
          <a:prstGeom prst="rect">
            <a:avLst/>
          </a:prstGeom>
        </p:spPr>
        <p:txBody>
          <a:bodyPr vert="horz"/>
          <a:lstStyle>
            <a:lvl1pPr marL="0" indent="0">
              <a:spcBef>
                <a:spcPts val="0"/>
              </a:spcBef>
              <a:spcAft>
                <a:spcPts val="500"/>
              </a:spcAft>
              <a:buFontTx/>
              <a:buNone/>
              <a:defRPr sz="10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500"/>
              </a:spcAft>
              <a:buClr>
                <a:schemeClr val="accent1"/>
              </a:buClr>
              <a:buSzPct val="90000"/>
              <a:buFont typeface="Zapf Dingbats"/>
              <a:buChar char="❯"/>
              <a:defRPr sz="10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500"/>
              </a:spcAft>
              <a:buClr>
                <a:schemeClr val="accent1"/>
              </a:buClr>
              <a:buSzPct val="120000"/>
              <a:buFont typeface="Arial" panose="020B0604020202020204" pitchFamily="34" charset="0"/>
              <a:buChar char="•"/>
              <a:defRPr sz="10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500"/>
              </a:spcAft>
              <a:buClr>
                <a:schemeClr val="accent1"/>
              </a:buClr>
              <a:buSzPct val="120000"/>
              <a:buFont typeface="System Font Regular"/>
              <a:buChar char="▸"/>
              <a:defRPr sz="10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500"/>
              </a:spcAft>
              <a:buClr>
                <a:schemeClr val="accent1"/>
              </a:buClr>
              <a:buSzPct val="120000"/>
              <a:buFont typeface="Arial" panose="020B0604020202020204" pitchFamily="34" charset="0"/>
              <a:buChar char="•"/>
              <a:defRPr sz="10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Picture 12">
            <a:extLst>
              <a:ext uri="{FF2B5EF4-FFF2-40B4-BE49-F238E27FC236}">
                <a16:creationId xmlns:a16="http://schemas.microsoft.com/office/drawing/2014/main" id="{23D3583F-99FC-486B-8FBE-65183D485A6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835409" y="0"/>
            <a:ext cx="1308591" cy="897681"/>
          </a:xfrm>
          <a:prstGeom prst="rect">
            <a:avLst/>
          </a:prstGeom>
        </p:spPr>
      </p:pic>
    </p:spTree>
    <p:extLst>
      <p:ext uri="{BB962C8B-B14F-4D97-AF65-F5344CB8AC3E}">
        <p14:creationId xmlns:p14="http://schemas.microsoft.com/office/powerpoint/2010/main" val="2358583766"/>
      </p:ext>
    </p:extLst>
  </p:cSld>
  <p:clrMapOvr>
    <a:masterClrMapping/>
  </p:clrMapOvr>
  <p:transition spd="med">
    <p:fade/>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Center Column Photo">
    <p:spTree>
      <p:nvGrpSpPr>
        <p:cNvPr id="1" name=""/>
        <p:cNvGrpSpPr/>
        <p:nvPr/>
      </p:nvGrpSpPr>
      <p:grpSpPr>
        <a:xfrm>
          <a:off x="0" y="0"/>
          <a:ext cx="0" cy="0"/>
          <a:chOff x="0" y="0"/>
          <a:chExt cx="0" cy="0"/>
        </a:xfrm>
      </p:grpSpPr>
      <p:sp>
        <p:nvSpPr>
          <p:cNvPr id="3" name="Picture Placeholder 2"/>
          <p:cNvSpPr>
            <a:spLocks noGrp="1"/>
          </p:cNvSpPr>
          <p:nvPr>
            <p:ph type="pic" sz="quarter" idx="10" hasCustomPrompt="1"/>
          </p:nvPr>
        </p:nvSpPr>
        <p:spPr>
          <a:xfrm>
            <a:off x="3342398" y="0"/>
            <a:ext cx="2468821" cy="5143500"/>
          </a:xfrm>
          <a:prstGeom prst="rect">
            <a:avLst/>
          </a:prstGeom>
          <a:solidFill>
            <a:schemeClr val="bg1">
              <a:lumMod val="95000"/>
            </a:schemeClr>
          </a:solidFill>
        </p:spPr>
        <p:txBody>
          <a:bodyPr>
            <a:normAutofit/>
          </a:bodyPr>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pic>
        <p:nvPicPr>
          <p:cNvPr id="4" name="Picture 3">
            <a:extLst>
              <a:ext uri="{FF2B5EF4-FFF2-40B4-BE49-F238E27FC236}">
                <a16:creationId xmlns:a16="http://schemas.microsoft.com/office/drawing/2014/main" id="{739DA548-DD17-48B9-8B4C-1BB4AC07EB0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835409" y="0"/>
            <a:ext cx="1308591" cy="897681"/>
          </a:xfrm>
          <a:prstGeom prst="rect">
            <a:avLst/>
          </a:prstGeom>
        </p:spPr>
      </p:pic>
    </p:spTree>
    <p:extLst>
      <p:ext uri="{BB962C8B-B14F-4D97-AF65-F5344CB8AC3E}">
        <p14:creationId xmlns:p14="http://schemas.microsoft.com/office/powerpoint/2010/main" val="3208651748"/>
      </p:ext>
    </p:extLst>
  </p:cSld>
  <p:clrMapOvr>
    <a:masterClrMapping/>
  </p:clrMapOvr>
  <p:transition spd="med">
    <p:fade/>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Off Center Photo Right">
    <p:spTree>
      <p:nvGrpSpPr>
        <p:cNvPr id="1" name=""/>
        <p:cNvGrpSpPr/>
        <p:nvPr/>
      </p:nvGrpSpPr>
      <p:grpSpPr>
        <a:xfrm>
          <a:off x="0" y="0"/>
          <a:ext cx="0" cy="0"/>
          <a:chOff x="0" y="0"/>
          <a:chExt cx="0" cy="0"/>
        </a:xfrm>
      </p:grpSpPr>
      <p:sp>
        <p:nvSpPr>
          <p:cNvPr id="3" name="Picture Placeholder 2"/>
          <p:cNvSpPr>
            <a:spLocks noGrp="1"/>
          </p:cNvSpPr>
          <p:nvPr>
            <p:ph type="pic" sz="quarter" idx="10" hasCustomPrompt="1"/>
          </p:nvPr>
        </p:nvSpPr>
        <p:spPr>
          <a:xfrm>
            <a:off x="4789147" y="0"/>
            <a:ext cx="2172142" cy="5143500"/>
          </a:xfrm>
          <a:prstGeom prst="rect">
            <a:avLst/>
          </a:prstGeom>
          <a:solidFill>
            <a:schemeClr val="bg1">
              <a:lumMod val="95000"/>
            </a:schemeClr>
          </a:solidFill>
        </p:spPr>
        <p:txBody>
          <a:bodyPr rtlCol="0">
            <a:normAutofit/>
          </a:bodyPr>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9" name="Title 1">
            <a:extLst>
              <a:ext uri="{FF2B5EF4-FFF2-40B4-BE49-F238E27FC236}">
                <a16:creationId xmlns:a16="http://schemas.microsoft.com/office/drawing/2014/main" id="{B75AB752-8BF0-B649-85C5-ED8D0366503B}"/>
              </a:ext>
            </a:extLst>
          </p:cNvPr>
          <p:cNvSpPr>
            <a:spLocks noGrp="1"/>
          </p:cNvSpPr>
          <p:nvPr>
            <p:ph type="title"/>
          </p:nvPr>
        </p:nvSpPr>
        <p:spPr>
          <a:xfrm>
            <a:off x="376814" y="545235"/>
            <a:ext cx="4322602" cy="369054"/>
          </a:xfrm>
          <a:prstGeom prst="rect">
            <a:avLst/>
          </a:prstGeom>
        </p:spPr>
        <p:txBody>
          <a:bodyPr/>
          <a:lstStyle>
            <a:lvl1pPr>
              <a:defRPr sz="2400" b="1" i="0">
                <a:solidFill>
                  <a:schemeClr val="accent1"/>
                </a:solidFill>
                <a:latin typeface="+mj-lt"/>
                <a:cs typeface="Arial" panose="020B0604020202020204" pitchFamily="34" charset="0"/>
              </a:defRPr>
            </a:lvl1pPr>
          </a:lstStyle>
          <a:p>
            <a:r>
              <a:rPr lang="en-US" dirty="0"/>
              <a:t>Click to edit Master title style</a:t>
            </a:r>
          </a:p>
        </p:txBody>
      </p:sp>
      <p:sp>
        <p:nvSpPr>
          <p:cNvPr id="12" name="Text Placeholder 11">
            <a:extLst>
              <a:ext uri="{FF2B5EF4-FFF2-40B4-BE49-F238E27FC236}">
                <a16:creationId xmlns:a16="http://schemas.microsoft.com/office/drawing/2014/main" id="{77157ECD-2FF9-BC42-9B55-3A3E538B3716}"/>
              </a:ext>
            </a:extLst>
          </p:cNvPr>
          <p:cNvSpPr>
            <a:spLocks noGrp="1"/>
          </p:cNvSpPr>
          <p:nvPr>
            <p:ph type="body" sz="quarter" idx="15"/>
          </p:nvPr>
        </p:nvSpPr>
        <p:spPr>
          <a:xfrm>
            <a:off x="376814" y="1769533"/>
            <a:ext cx="4252484" cy="3056465"/>
          </a:xfrm>
          <a:prstGeom prst="rect">
            <a:avLst/>
          </a:prstGeom>
        </p:spPr>
        <p:txBody>
          <a:bodyPr vert="horz"/>
          <a:lstStyle>
            <a:lvl1pPr marL="0" indent="0">
              <a:spcBef>
                <a:spcPts val="0"/>
              </a:spcBef>
              <a:spcAft>
                <a:spcPts val="1000"/>
              </a:spcAft>
              <a:buFontTx/>
              <a:buNone/>
              <a:defRPr sz="15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1"/>
              </a:buClr>
              <a:buSzPct val="90000"/>
              <a:buFont typeface="Zapf Dingbats"/>
              <a:buChar char="❯"/>
              <a:defRPr sz="15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1"/>
              </a:buClr>
              <a:buSzPct val="120000"/>
              <a:buFont typeface="System Font Regular"/>
              <a:buChar char="▸"/>
              <a:defRPr sz="15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15">
            <a:extLst>
              <a:ext uri="{FF2B5EF4-FFF2-40B4-BE49-F238E27FC236}">
                <a16:creationId xmlns:a16="http://schemas.microsoft.com/office/drawing/2014/main" id="{6058F79B-6B84-EF4B-93CE-1154516D1D73}"/>
              </a:ext>
            </a:extLst>
          </p:cNvPr>
          <p:cNvSpPr>
            <a:spLocks noGrp="1"/>
          </p:cNvSpPr>
          <p:nvPr>
            <p:ph type="body" sz="quarter" idx="12" hasCustomPrompt="1"/>
          </p:nvPr>
        </p:nvSpPr>
        <p:spPr>
          <a:xfrm>
            <a:off x="376816" y="914288"/>
            <a:ext cx="4322600" cy="287322"/>
          </a:xfrm>
          <a:prstGeom prst="rect">
            <a:avLst/>
          </a:prstGeom>
        </p:spPr>
        <p:txBody>
          <a:bodyPr vert="horz"/>
          <a:lstStyle>
            <a:lvl1pPr marL="0" indent="0">
              <a:buFontTx/>
              <a:buNone/>
              <a:defRPr sz="1700" b="0" i="0">
                <a:solidFill>
                  <a:schemeClr val="tx2"/>
                </a:solidFill>
                <a:latin typeface="+mn-lt"/>
                <a:cs typeface="Arial" panose="020B0604020202020204" pitchFamily="34" charset="0"/>
              </a:defRPr>
            </a:lvl1pPr>
          </a:lstStyle>
          <a:p>
            <a:pPr lvl="0"/>
            <a:r>
              <a:rPr lang="en-US" dirty="0"/>
              <a:t>Subhead</a:t>
            </a:r>
          </a:p>
        </p:txBody>
      </p:sp>
      <p:sp>
        <p:nvSpPr>
          <p:cNvPr id="14" name="Text Placeholder 11">
            <a:extLst>
              <a:ext uri="{FF2B5EF4-FFF2-40B4-BE49-F238E27FC236}">
                <a16:creationId xmlns:a16="http://schemas.microsoft.com/office/drawing/2014/main" id="{BCED4F2F-E043-E146-92BA-8267031A4F48}"/>
              </a:ext>
            </a:extLst>
          </p:cNvPr>
          <p:cNvSpPr>
            <a:spLocks noGrp="1"/>
          </p:cNvSpPr>
          <p:nvPr>
            <p:ph type="body" sz="quarter" idx="16"/>
          </p:nvPr>
        </p:nvSpPr>
        <p:spPr>
          <a:xfrm>
            <a:off x="7054932" y="375447"/>
            <a:ext cx="1984137" cy="4556317"/>
          </a:xfrm>
          <a:prstGeom prst="rect">
            <a:avLst/>
          </a:prstGeom>
        </p:spPr>
        <p:txBody>
          <a:bodyPr vert="horz"/>
          <a:lstStyle>
            <a:lvl1pPr marL="0" indent="0">
              <a:spcBef>
                <a:spcPts val="0"/>
              </a:spcBef>
              <a:spcAft>
                <a:spcPts val="1000"/>
              </a:spcAft>
              <a:buFontTx/>
              <a:buNone/>
              <a:defRPr sz="1500" b="0" i="0" kern="1200" baseline="0">
                <a:solidFill>
                  <a:schemeClr val="bg1"/>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bg1"/>
              </a:buClr>
              <a:buSzPct val="90000"/>
              <a:buFont typeface="Zapf Dingbats"/>
              <a:buChar char="❯"/>
              <a:defRPr sz="1500" b="0" i="0" kern="1200" baseline="0">
                <a:solidFill>
                  <a:schemeClr val="bg1"/>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bg1"/>
              </a:buClr>
              <a:buSzPct val="120000"/>
              <a:buFont typeface="Arial" panose="020B0604020202020204" pitchFamily="34" charset="0"/>
              <a:buChar char="•"/>
              <a:defRPr sz="1500" b="0" i="0" kern="1200" baseline="0">
                <a:solidFill>
                  <a:schemeClr val="bg1"/>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bg1"/>
              </a:buClr>
              <a:buSzPct val="120000"/>
              <a:buFont typeface="System Font Regular"/>
              <a:buChar char="▸"/>
              <a:defRPr sz="1500" b="0" i="0" kern="1200" baseline="0">
                <a:solidFill>
                  <a:schemeClr val="bg1"/>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bg1"/>
              </a:buClr>
              <a:buSzPct val="120000"/>
              <a:buFont typeface="Arial" panose="020B0604020202020204" pitchFamily="34" charset="0"/>
              <a:buChar char="•"/>
              <a:defRPr sz="1500" b="0" i="0" kern="1200" baseline="0">
                <a:solidFill>
                  <a:schemeClr val="bg1"/>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7" name="Picture 6">
            <a:extLst>
              <a:ext uri="{FF2B5EF4-FFF2-40B4-BE49-F238E27FC236}">
                <a16:creationId xmlns:a16="http://schemas.microsoft.com/office/drawing/2014/main" id="{D940ACAC-8E21-47A2-B59E-C75FB2D1067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835409" y="0"/>
            <a:ext cx="1308591" cy="897681"/>
          </a:xfrm>
          <a:prstGeom prst="rect">
            <a:avLst/>
          </a:prstGeom>
        </p:spPr>
      </p:pic>
    </p:spTree>
    <p:extLst>
      <p:ext uri="{BB962C8B-B14F-4D97-AF65-F5344CB8AC3E}">
        <p14:creationId xmlns:p14="http://schemas.microsoft.com/office/powerpoint/2010/main" val="3303326068"/>
      </p:ext>
    </p:extLst>
  </p:cSld>
  <p:clrMapOvr>
    <a:masterClrMapping/>
  </p:clrMapOvr>
  <p:transition spd="med">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Orange Light">
    <p:bg>
      <p:bgPr>
        <a:solidFill>
          <a:srgbClr val="FF6D22"/>
        </a:solidFill>
        <a:effectLst/>
      </p:bgPr>
    </p:bg>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346561874"/>
      </p:ext>
    </p:extLst>
  </p:cSld>
  <p:clrMapOvr>
    <a:masterClrMapping/>
  </p:clrMapOvr>
  <p:transition spd="med">
    <p:fade/>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Right Diagonal Computer Photo">
    <p:spTree>
      <p:nvGrpSpPr>
        <p:cNvPr id="1" name=""/>
        <p:cNvGrpSpPr/>
        <p:nvPr/>
      </p:nvGrpSpPr>
      <p:grpSpPr>
        <a:xfrm>
          <a:off x="0" y="0"/>
          <a:ext cx="0" cy="0"/>
          <a:chOff x="0" y="0"/>
          <a:chExt cx="0" cy="0"/>
        </a:xfrm>
      </p:grpSpPr>
      <p:sp>
        <p:nvSpPr>
          <p:cNvPr id="3" name="Picture Placeholder 2"/>
          <p:cNvSpPr>
            <a:spLocks noGrp="1"/>
          </p:cNvSpPr>
          <p:nvPr>
            <p:ph type="pic" sz="quarter" idx="10" hasCustomPrompt="1"/>
          </p:nvPr>
        </p:nvSpPr>
        <p:spPr>
          <a:xfrm>
            <a:off x="3209401" y="0"/>
            <a:ext cx="5934599" cy="5143500"/>
          </a:xfrm>
          <a:custGeom>
            <a:avLst/>
            <a:gdLst>
              <a:gd name="connsiteX0" fmla="*/ 6809359 w 15821476"/>
              <a:gd name="connsiteY0" fmla="*/ 0 h 13716000"/>
              <a:gd name="connsiteX1" fmla="*/ 15821476 w 15821476"/>
              <a:gd name="connsiteY1" fmla="*/ 0 h 13716000"/>
              <a:gd name="connsiteX2" fmla="*/ 15821476 w 15821476"/>
              <a:gd name="connsiteY2" fmla="*/ 13716000 h 13716000"/>
              <a:gd name="connsiteX3" fmla="*/ 0 w 15821476"/>
              <a:gd name="connsiteY3" fmla="*/ 13716000 h 13716000"/>
            </a:gdLst>
            <a:ahLst/>
            <a:cxnLst>
              <a:cxn ang="0">
                <a:pos x="connsiteX0" y="connsiteY0"/>
              </a:cxn>
              <a:cxn ang="0">
                <a:pos x="connsiteX1" y="connsiteY1"/>
              </a:cxn>
              <a:cxn ang="0">
                <a:pos x="connsiteX2" y="connsiteY2"/>
              </a:cxn>
              <a:cxn ang="0">
                <a:pos x="connsiteX3" y="connsiteY3"/>
              </a:cxn>
            </a:cxnLst>
            <a:rect l="l" t="t" r="r" b="b"/>
            <a:pathLst>
              <a:path w="15821476" h="13716000">
                <a:moveTo>
                  <a:pt x="6809359" y="0"/>
                </a:moveTo>
                <a:lnTo>
                  <a:pt x="15821476" y="0"/>
                </a:lnTo>
                <a:lnTo>
                  <a:pt x="15821476" y="13716000"/>
                </a:lnTo>
                <a:lnTo>
                  <a:pt x="0" y="13716000"/>
                </a:lnTo>
                <a:close/>
              </a:path>
            </a:pathLst>
          </a:custGeom>
          <a:solidFill>
            <a:schemeClr val="bg1">
              <a:lumMod val="95000"/>
            </a:schemeClr>
          </a:solidFill>
        </p:spPr>
        <p:txBody>
          <a:bodyPr rtlCol="0">
            <a:noAutofit/>
          </a:bodyPr>
          <a:lstStyle>
            <a:lvl1pPr marL="0" indent="0" algn="r">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4" name="Picture Placeholder 3">
            <a:extLst>
              <a:ext uri="{FF2B5EF4-FFF2-40B4-BE49-F238E27FC236}">
                <a16:creationId xmlns:a16="http://schemas.microsoft.com/office/drawing/2014/main" id="{43CC4C52-B5BF-EC48-91C7-B31628DFA50B}"/>
              </a:ext>
            </a:extLst>
          </p:cNvPr>
          <p:cNvSpPr>
            <a:spLocks noGrp="1"/>
          </p:cNvSpPr>
          <p:nvPr>
            <p:ph type="pic" sz="quarter" idx="13"/>
          </p:nvPr>
        </p:nvSpPr>
        <p:spPr>
          <a:xfrm>
            <a:off x="890111" y="1420130"/>
            <a:ext cx="4643516" cy="2901559"/>
          </a:xfrm>
          <a:prstGeom prst="rect">
            <a:avLst/>
          </a:prstGeom>
          <a:solidFill>
            <a:schemeClr val="bg1">
              <a:lumMod val="95000"/>
            </a:schemeClr>
          </a:solidFill>
          <a:effectLst/>
        </p:spPr>
        <p:txBody>
          <a:bodyPr/>
          <a:lstStyle>
            <a:lvl1pPr marL="0" indent="0">
              <a:buNone/>
              <a:defRPr sz="1200" b="0" i="0">
                <a:latin typeface="+mn-lt"/>
                <a:cs typeface="Arial" panose="020B0604020202020204" pitchFamily="34" charset="0"/>
              </a:defRPr>
            </a:lvl1pPr>
          </a:lstStyle>
          <a:p>
            <a:endParaRPr lang="en-US" dirty="0"/>
          </a:p>
        </p:txBody>
      </p:sp>
      <p:sp>
        <p:nvSpPr>
          <p:cNvPr id="6" name="Title 1">
            <a:extLst>
              <a:ext uri="{FF2B5EF4-FFF2-40B4-BE49-F238E27FC236}">
                <a16:creationId xmlns:a16="http://schemas.microsoft.com/office/drawing/2014/main" id="{0DECC1E1-274E-4C44-9C14-0CE5E8ABE5BA}"/>
              </a:ext>
            </a:extLst>
          </p:cNvPr>
          <p:cNvSpPr>
            <a:spLocks noGrp="1"/>
          </p:cNvSpPr>
          <p:nvPr>
            <p:ph type="title"/>
          </p:nvPr>
        </p:nvSpPr>
        <p:spPr>
          <a:xfrm>
            <a:off x="376814" y="317502"/>
            <a:ext cx="4753988" cy="369054"/>
          </a:xfrm>
          <a:prstGeom prst="rect">
            <a:avLst/>
          </a:prstGeom>
        </p:spPr>
        <p:txBody>
          <a:bodyPr/>
          <a:lstStyle>
            <a:lvl1pPr>
              <a:defRPr sz="2400" b="1" i="0">
                <a:solidFill>
                  <a:schemeClr val="accent1"/>
                </a:solidFill>
                <a:latin typeface="+mj-lt"/>
                <a:cs typeface="Arial" panose="020B0604020202020204" pitchFamily="34" charset="0"/>
              </a:defRPr>
            </a:lvl1pPr>
          </a:lstStyle>
          <a:p>
            <a:r>
              <a:rPr lang="en-US" dirty="0"/>
              <a:t>Click to edit Master title style</a:t>
            </a:r>
          </a:p>
        </p:txBody>
      </p:sp>
      <p:sp>
        <p:nvSpPr>
          <p:cNvPr id="10" name="Text Placeholder 15">
            <a:extLst>
              <a:ext uri="{FF2B5EF4-FFF2-40B4-BE49-F238E27FC236}">
                <a16:creationId xmlns:a16="http://schemas.microsoft.com/office/drawing/2014/main" id="{D4D5180F-9850-6E4A-8E3E-07E68B1F30FF}"/>
              </a:ext>
            </a:extLst>
          </p:cNvPr>
          <p:cNvSpPr>
            <a:spLocks noGrp="1"/>
          </p:cNvSpPr>
          <p:nvPr>
            <p:ph type="body" sz="quarter" idx="12" hasCustomPrompt="1"/>
          </p:nvPr>
        </p:nvSpPr>
        <p:spPr>
          <a:xfrm>
            <a:off x="376816" y="686555"/>
            <a:ext cx="4753986" cy="287322"/>
          </a:xfrm>
          <a:prstGeom prst="rect">
            <a:avLst/>
          </a:prstGeom>
        </p:spPr>
        <p:txBody>
          <a:bodyPr vert="horz"/>
          <a:lstStyle>
            <a:lvl1pPr marL="0" indent="0">
              <a:buFontTx/>
              <a:buNone/>
              <a:defRPr sz="1700" b="0" i="0">
                <a:solidFill>
                  <a:schemeClr val="tx2"/>
                </a:solidFill>
                <a:latin typeface="+mn-lt"/>
                <a:cs typeface="Arial" panose="020B0604020202020204" pitchFamily="34" charset="0"/>
              </a:defRPr>
            </a:lvl1pPr>
          </a:lstStyle>
          <a:p>
            <a:pPr lvl="0"/>
            <a:r>
              <a:rPr lang="en-US" dirty="0"/>
              <a:t>Subhead</a:t>
            </a:r>
          </a:p>
        </p:txBody>
      </p:sp>
    </p:spTree>
    <p:extLst>
      <p:ext uri="{BB962C8B-B14F-4D97-AF65-F5344CB8AC3E}">
        <p14:creationId xmlns:p14="http://schemas.microsoft.com/office/powerpoint/2010/main" val="1833264286"/>
      </p:ext>
    </p:extLst>
  </p:cSld>
  <p:clrMapOvr>
    <a:masterClrMapping/>
  </p:clrMapOvr>
  <p:transition spd="med">
    <p:fade/>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Computer Right">
    <p:spTree>
      <p:nvGrpSpPr>
        <p:cNvPr id="1" name=""/>
        <p:cNvGrpSpPr/>
        <p:nvPr/>
      </p:nvGrpSpPr>
      <p:grpSpPr>
        <a:xfrm>
          <a:off x="0" y="0"/>
          <a:ext cx="0" cy="0"/>
          <a:chOff x="0" y="0"/>
          <a:chExt cx="0" cy="0"/>
        </a:xfrm>
      </p:grpSpPr>
      <p:pic>
        <p:nvPicPr>
          <p:cNvPr id="6" name="Picture 5" descr="A screenshot of a computer screen&#10;&#10;Description automatically generated">
            <a:extLst>
              <a:ext uri="{FF2B5EF4-FFF2-40B4-BE49-F238E27FC236}">
                <a16:creationId xmlns:a16="http://schemas.microsoft.com/office/drawing/2014/main" id="{49545B79-C8B4-E44D-832B-72EF18E8747C}"/>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4132736" y="935901"/>
            <a:ext cx="7012056" cy="4029066"/>
          </a:xfrm>
          <a:prstGeom prst="rect">
            <a:avLst/>
          </a:prstGeom>
        </p:spPr>
      </p:pic>
      <p:sp>
        <p:nvSpPr>
          <p:cNvPr id="4" name="Picture Placeholder 3">
            <a:extLst>
              <a:ext uri="{FF2B5EF4-FFF2-40B4-BE49-F238E27FC236}">
                <a16:creationId xmlns:a16="http://schemas.microsoft.com/office/drawing/2014/main" id="{43CC4C52-B5BF-EC48-91C7-B31628DFA50B}"/>
              </a:ext>
            </a:extLst>
          </p:cNvPr>
          <p:cNvSpPr>
            <a:spLocks noGrp="1"/>
          </p:cNvSpPr>
          <p:nvPr>
            <p:ph type="pic" sz="quarter" idx="13"/>
          </p:nvPr>
        </p:nvSpPr>
        <p:spPr>
          <a:xfrm>
            <a:off x="4973381" y="1170222"/>
            <a:ext cx="4170619" cy="3329541"/>
          </a:xfrm>
          <a:prstGeom prst="rect">
            <a:avLst/>
          </a:prstGeom>
          <a:solidFill>
            <a:schemeClr val="bg1">
              <a:lumMod val="95000"/>
            </a:schemeClr>
          </a:solidFill>
          <a:effectLst/>
        </p:spPr>
        <p:txBody>
          <a:bodyPr/>
          <a:lstStyle>
            <a:lvl1pPr marL="0" indent="0">
              <a:buNone/>
              <a:defRPr sz="1200" b="0" i="0">
                <a:latin typeface="+mn-lt"/>
                <a:cs typeface="Arial" panose="020B0604020202020204" pitchFamily="34" charset="0"/>
              </a:defRPr>
            </a:lvl1pPr>
          </a:lstStyle>
          <a:p>
            <a:endParaRPr lang="en-US" dirty="0"/>
          </a:p>
        </p:txBody>
      </p:sp>
      <p:sp>
        <p:nvSpPr>
          <p:cNvPr id="8" name="Title 1">
            <a:extLst>
              <a:ext uri="{FF2B5EF4-FFF2-40B4-BE49-F238E27FC236}">
                <a16:creationId xmlns:a16="http://schemas.microsoft.com/office/drawing/2014/main" id="{C324D045-A61B-FD48-95BA-DA7DE58E2FB2}"/>
              </a:ext>
            </a:extLst>
          </p:cNvPr>
          <p:cNvSpPr>
            <a:spLocks noGrp="1"/>
          </p:cNvSpPr>
          <p:nvPr>
            <p:ph type="title"/>
          </p:nvPr>
        </p:nvSpPr>
        <p:spPr>
          <a:xfrm>
            <a:off x="376814" y="317502"/>
            <a:ext cx="4753988" cy="369054"/>
          </a:xfrm>
          <a:prstGeom prst="rect">
            <a:avLst/>
          </a:prstGeom>
        </p:spPr>
        <p:txBody>
          <a:bodyPr/>
          <a:lstStyle>
            <a:lvl1pPr>
              <a:defRPr sz="2400" b="1" i="0">
                <a:solidFill>
                  <a:schemeClr val="accent1"/>
                </a:solidFill>
                <a:latin typeface="+mj-lt"/>
                <a:cs typeface="Arial" panose="020B0604020202020204" pitchFamily="34" charset="0"/>
              </a:defRPr>
            </a:lvl1pPr>
          </a:lstStyle>
          <a:p>
            <a:r>
              <a:rPr lang="en-US" dirty="0"/>
              <a:t>Click to edit Master title style</a:t>
            </a:r>
          </a:p>
        </p:txBody>
      </p:sp>
      <p:sp>
        <p:nvSpPr>
          <p:cNvPr id="9" name="Text Placeholder 11">
            <a:extLst>
              <a:ext uri="{FF2B5EF4-FFF2-40B4-BE49-F238E27FC236}">
                <a16:creationId xmlns:a16="http://schemas.microsoft.com/office/drawing/2014/main" id="{6ACEDFF5-3805-5E41-AC33-B6FA74B949E9}"/>
              </a:ext>
            </a:extLst>
          </p:cNvPr>
          <p:cNvSpPr>
            <a:spLocks noGrp="1"/>
          </p:cNvSpPr>
          <p:nvPr>
            <p:ph type="body" sz="quarter" idx="14"/>
          </p:nvPr>
        </p:nvSpPr>
        <p:spPr>
          <a:xfrm>
            <a:off x="376814" y="1523655"/>
            <a:ext cx="3955343" cy="3056465"/>
          </a:xfrm>
          <a:prstGeom prst="rect">
            <a:avLst/>
          </a:prstGeom>
        </p:spPr>
        <p:txBody>
          <a:bodyPr vert="horz"/>
          <a:lstStyle>
            <a:lvl1pPr marL="0" indent="0">
              <a:spcBef>
                <a:spcPts val="0"/>
              </a:spcBef>
              <a:spcAft>
                <a:spcPts val="1000"/>
              </a:spcAft>
              <a:buFontTx/>
              <a:buNone/>
              <a:defRPr sz="15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1"/>
              </a:buClr>
              <a:buSzPct val="90000"/>
              <a:buFont typeface="Zapf Dingbats"/>
              <a:buChar char="❯"/>
              <a:defRPr sz="15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1"/>
              </a:buClr>
              <a:buSzPct val="120000"/>
              <a:buFont typeface="System Font Regular"/>
              <a:buChar char="▸"/>
              <a:defRPr sz="15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15">
            <a:extLst>
              <a:ext uri="{FF2B5EF4-FFF2-40B4-BE49-F238E27FC236}">
                <a16:creationId xmlns:a16="http://schemas.microsoft.com/office/drawing/2014/main" id="{41D7CB70-F73D-2844-84C7-7402CC262BBA}"/>
              </a:ext>
            </a:extLst>
          </p:cNvPr>
          <p:cNvSpPr>
            <a:spLocks noGrp="1"/>
          </p:cNvSpPr>
          <p:nvPr>
            <p:ph type="body" sz="quarter" idx="12" hasCustomPrompt="1"/>
          </p:nvPr>
        </p:nvSpPr>
        <p:spPr>
          <a:xfrm>
            <a:off x="376816" y="686555"/>
            <a:ext cx="4753986" cy="287322"/>
          </a:xfrm>
          <a:prstGeom prst="rect">
            <a:avLst/>
          </a:prstGeom>
        </p:spPr>
        <p:txBody>
          <a:bodyPr vert="horz"/>
          <a:lstStyle>
            <a:lvl1pPr marL="0" indent="0">
              <a:buFontTx/>
              <a:buNone/>
              <a:defRPr sz="1700" b="0" i="0">
                <a:solidFill>
                  <a:schemeClr val="tx2"/>
                </a:solidFill>
                <a:latin typeface="+mn-lt"/>
                <a:cs typeface="Arial" panose="020B0604020202020204" pitchFamily="34" charset="0"/>
              </a:defRPr>
            </a:lvl1pPr>
          </a:lstStyle>
          <a:p>
            <a:pPr lvl="0"/>
            <a:r>
              <a:rPr lang="en-US" dirty="0"/>
              <a:t>Subhead</a:t>
            </a:r>
          </a:p>
        </p:txBody>
      </p:sp>
      <p:pic>
        <p:nvPicPr>
          <p:cNvPr id="7" name="Picture 6">
            <a:extLst>
              <a:ext uri="{FF2B5EF4-FFF2-40B4-BE49-F238E27FC236}">
                <a16:creationId xmlns:a16="http://schemas.microsoft.com/office/drawing/2014/main" id="{BC9D40DB-DF31-40B2-9748-A17B1B965DF7}"/>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7835409" y="0"/>
            <a:ext cx="1308591" cy="897681"/>
          </a:xfrm>
          <a:prstGeom prst="rect">
            <a:avLst/>
          </a:prstGeom>
        </p:spPr>
      </p:pic>
    </p:spTree>
    <p:extLst>
      <p:ext uri="{BB962C8B-B14F-4D97-AF65-F5344CB8AC3E}">
        <p14:creationId xmlns:p14="http://schemas.microsoft.com/office/powerpoint/2010/main" val="806258472"/>
      </p:ext>
    </p:extLst>
  </p:cSld>
  <p:clrMapOvr>
    <a:masterClrMapping/>
  </p:clrMapOvr>
  <p:transition spd="med">
    <p:fade/>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4 Photo Grid">
    <p:spTree>
      <p:nvGrpSpPr>
        <p:cNvPr id="1" name=""/>
        <p:cNvGrpSpPr/>
        <p:nvPr/>
      </p:nvGrpSpPr>
      <p:grpSpPr>
        <a:xfrm>
          <a:off x="0" y="0"/>
          <a:ext cx="0" cy="0"/>
          <a:chOff x="0" y="0"/>
          <a:chExt cx="0" cy="0"/>
        </a:xfrm>
      </p:grpSpPr>
      <p:sp>
        <p:nvSpPr>
          <p:cNvPr id="3" name="Picture Placeholder 2"/>
          <p:cNvSpPr>
            <a:spLocks noGrp="1"/>
          </p:cNvSpPr>
          <p:nvPr>
            <p:ph type="pic" sz="quarter" idx="11" hasCustomPrompt="1"/>
          </p:nvPr>
        </p:nvSpPr>
        <p:spPr>
          <a:xfrm>
            <a:off x="6123778" y="0"/>
            <a:ext cx="3020222" cy="5143500"/>
          </a:xfrm>
          <a:prstGeom prst="rect">
            <a:avLst/>
          </a:prstGeom>
          <a:solidFill>
            <a:schemeClr val="bg1">
              <a:lumMod val="95000"/>
            </a:schemeClr>
          </a:solidFill>
        </p:spPr>
        <p:txBody>
          <a:bodyPr rtlCol="0">
            <a:normAutofit/>
          </a:bodyPr>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4" name="Picture Placeholder 2"/>
          <p:cNvSpPr>
            <a:spLocks noGrp="1"/>
          </p:cNvSpPr>
          <p:nvPr>
            <p:ph type="pic" sz="quarter" idx="12" hasCustomPrompt="1"/>
          </p:nvPr>
        </p:nvSpPr>
        <p:spPr>
          <a:xfrm>
            <a:off x="0" y="0"/>
            <a:ext cx="3020222" cy="5143500"/>
          </a:xfrm>
          <a:prstGeom prst="rect">
            <a:avLst/>
          </a:prstGeom>
          <a:solidFill>
            <a:schemeClr val="bg1">
              <a:lumMod val="95000"/>
            </a:schemeClr>
          </a:solidFill>
        </p:spPr>
        <p:txBody>
          <a:bodyPr rtlCol="0">
            <a:normAutofit/>
          </a:bodyPr>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5" name="Picture Placeholder 2"/>
          <p:cNvSpPr>
            <a:spLocks noGrp="1"/>
          </p:cNvSpPr>
          <p:nvPr>
            <p:ph type="pic" sz="quarter" idx="13" hasCustomPrompt="1"/>
          </p:nvPr>
        </p:nvSpPr>
        <p:spPr>
          <a:xfrm>
            <a:off x="3061889" y="0"/>
            <a:ext cx="3020222" cy="2571750"/>
          </a:xfrm>
          <a:prstGeom prst="rect">
            <a:avLst/>
          </a:prstGeom>
          <a:solidFill>
            <a:schemeClr val="bg1">
              <a:lumMod val="95000"/>
            </a:schemeClr>
          </a:solidFill>
        </p:spPr>
        <p:txBody>
          <a:bodyPr rtlCol="0">
            <a:normAutofit/>
          </a:bodyPr>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6" name="Picture Placeholder 2"/>
          <p:cNvSpPr>
            <a:spLocks noGrp="1"/>
          </p:cNvSpPr>
          <p:nvPr>
            <p:ph type="pic" sz="quarter" idx="14" hasCustomPrompt="1"/>
          </p:nvPr>
        </p:nvSpPr>
        <p:spPr>
          <a:xfrm>
            <a:off x="3061889" y="2616327"/>
            <a:ext cx="3020222" cy="2527173"/>
          </a:xfrm>
          <a:prstGeom prst="rect">
            <a:avLst/>
          </a:prstGeom>
          <a:solidFill>
            <a:schemeClr val="bg1">
              <a:lumMod val="95000"/>
            </a:schemeClr>
          </a:solidFill>
        </p:spPr>
        <p:txBody>
          <a:bodyPr rtlCol="0">
            <a:normAutofit/>
          </a:bodyPr>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Tree>
    <p:extLst>
      <p:ext uri="{BB962C8B-B14F-4D97-AF65-F5344CB8AC3E}">
        <p14:creationId xmlns:p14="http://schemas.microsoft.com/office/powerpoint/2010/main" val="2306063971"/>
      </p:ext>
    </p:extLst>
  </p:cSld>
  <p:clrMapOvr>
    <a:masterClrMapping/>
  </p:clrMapOvr>
  <p:transition spd="med">
    <p:fade/>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3 Photo Grid Left">
    <p:spTree>
      <p:nvGrpSpPr>
        <p:cNvPr id="1" name=""/>
        <p:cNvGrpSpPr/>
        <p:nvPr/>
      </p:nvGrpSpPr>
      <p:grpSpPr>
        <a:xfrm>
          <a:off x="0" y="0"/>
          <a:ext cx="0" cy="0"/>
          <a:chOff x="0" y="0"/>
          <a:chExt cx="0" cy="0"/>
        </a:xfrm>
      </p:grpSpPr>
      <p:sp>
        <p:nvSpPr>
          <p:cNvPr id="3" name="Picture Placeholder 2"/>
          <p:cNvSpPr>
            <a:spLocks noGrp="1"/>
          </p:cNvSpPr>
          <p:nvPr>
            <p:ph type="pic" sz="quarter" idx="10" hasCustomPrompt="1"/>
          </p:nvPr>
        </p:nvSpPr>
        <p:spPr>
          <a:xfrm>
            <a:off x="0" y="0"/>
            <a:ext cx="4571997" cy="5143500"/>
          </a:xfrm>
          <a:prstGeom prst="rect">
            <a:avLst/>
          </a:prstGeom>
          <a:solidFill>
            <a:srgbClr val="F1F1F2"/>
          </a:solidFill>
        </p:spPr>
        <p:txBody>
          <a:bodyPr rtlCol="0">
            <a:normAutofit/>
          </a:bodyPr>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4" name="Picture Placeholder 2"/>
          <p:cNvSpPr>
            <a:spLocks noGrp="1"/>
          </p:cNvSpPr>
          <p:nvPr>
            <p:ph type="pic" sz="quarter" idx="11" hasCustomPrompt="1"/>
          </p:nvPr>
        </p:nvSpPr>
        <p:spPr>
          <a:xfrm>
            <a:off x="4572003" y="0"/>
            <a:ext cx="4571995" cy="2571750"/>
          </a:xfrm>
          <a:prstGeom prst="rect">
            <a:avLst/>
          </a:prstGeom>
          <a:solidFill>
            <a:srgbClr val="F1F1F2"/>
          </a:solidFill>
        </p:spPr>
        <p:txBody>
          <a:bodyPr rtlCol="0">
            <a:normAutofit/>
          </a:bodyPr>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5" name="Picture Placeholder 2"/>
          <p:cNvSpPr>
            <a:spLocks noGrp="1"/>
          </p:cNvSpPr>
          <p:nvPr>
            <p:ph type="pic" sz="quarter" idx="12" hasCustomPrompt="1"/>
          </p:nvPr>
        </p:nvSpPr>
        <p:spPr>
          <a:xfrm>
            <a:off x="4572003" y="2571750"/>
            <a:ext cx="4571995" cy="2571750"/>
          </a:xfrm>
          <a:prstGeom prst="rect">
            <a:avLst/>
          </a:prstGeom>
          <a:solidFill>
            <a:srgbClr val="F1F1F2"/>
          </a:solidFill>
        </p:spPr>
        <p:txBody>
          <a:bodyPr rtlCol="0">
            <a:normAutofit/>
          </a:bodyPr>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Tree>
    <p:extLst>
      <p:ext uri="{BB962C8B-B14F-4D97-AF65-F5344CB8AC3E}">
        <p14:creationId xmlns:p14="http://schemas.microsoft.com/office/powerpoint/2010/main" val="548237084"/>
      </p:ext>
    </p:extLst>
  </p:cSld>
  <p:clrMapOvr>
    <a:masterClrMapping/>
  </p:clrMapOvr>
  <p:transition spd="med">
    <p:fade/>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3 Photo Grid Right">
    <p:spTree>
      <p:nvGrpSpPr>
        <p:cNvPr id="1" name=""/>
        <p:cNvGrpSpPr/>
        <p:nvPr/>
      </p:nvGrpSpPr>
      <p:grpSpPr>
        <a:xfrm>
          <a:off x="0" y="0"/>
          <a:ext cx="0" cy="0"/>
          <a:chOff x="0" y="0"/>
          <a:chExt cx="0" cy="0"/>
        </a:xfrm>
      </p:grpSpPr>
      <p:sp>
        <p:nvSpPr>
          <p:cNvPr id="3" name="Picture Placeholder 2"/>
          <p:cNvSpPr>
            <a:spLocks noGrp="1"/>
          </p:cNvSpPr>
          <p:nvPr>
            <p:ph type="pic" sz="quarter" idx="10" hasCustomPrompt="1"/>
          </p:nvPr>
        </p:nvSpPr>
        <p:spPr>
          <a:xfrm>
            <a:off x="4572003" y="0"/>
            <a:ext cx="4571997" cy="5143500"/>
          </a:xfrm>
          <a:prstGeom prst="rect">
            <a:avLst/>
          </a:prstGeom>
          <a:solidFill>
            <a:srgbClr val="F1F1F2"/>
          </a:solidFill>
        </p:spPr>
        <p:txBody>
          <a:bodyPr rtlCol="0">
            <a:normAutofit/>
          </a:bodyPr>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4" name="Picture Placeholder 2"/>
          <p:cNvSpPr>
            <a:spLocks noGrp="1"/>
          </p:cNvSpPr>
          <p:nvPr>
            <p:ph type="pic" sz="quarter" idx="11" hasCustomPrompt="1"/>
          </p:nvPr>
        </p:nvSpPr>
        <p:spPr>
          <a:xfrm>
            <a:off x="0" y="0"/>
            <a:ext cx="4571995" cy="2571750"/>
          </a:xfrm>
          <a:prstGeom prst="rect">
            <a:avLst/>
          </a:prstGeom>
          <a:solidFill>
            <a:srgbClr val="F1F1F2"/>
          </a:solidFill>
        </p:spPr>
        <p:txBody>
          <a:bodyPr rtlCol="0">
            <a:normAutofit/>
          </a:bodyPr>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5" name="Picture Placeholder 2"/>
          <p:cNvSpPr>
            <a:spLocks noGrp="1"/>
          </p:cNvSpPr>
          <p:nvPr>
            <p:ph type="pic" sz="quarter" idx="12" hasCustomPrompt="1"/>
          </p:nvPr>
        </p:nvSpPr>
        <p:spPr>
          <a:xfrm>
            <a:off x="0" y="2571750"/>
            <a:ext cx="4571995" cy="2571750"/>
          </a:xfrm>
          <a:prstGeom prst="rect">
            <a:avLst/>
          </a:prstGeom>
          <a:solidFill>
            <a:srgbClr val="F1F1F2"/>
          </a:solidFill>
        </p:spPr>
        <p:txBody>
          <a:bodyPr rtlCol="0">
            <a:normAutofit/>
          </a:bodyPr>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Tree>
    <p:extLst>
      <p:ext uri="{BB962C8B-B14F-4D97-AF65-F5344CB8AC3E}">
        <p14:creationId xmlns:p14="http://schemas.microsoft.com/office/powerpoint/2010/main" val="2390163995"/>
      </p:ext>
    </p:extLst>
  </p:cSld>
  <p:clrMapOvr>
    <a:masterClrMapping/>
  </p:clrMapOvr>
  <p:transition spd="med">
    <p:fade/>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Project Breakdown">
    <p:spTree>
      <p:nvGrpSpPr>
        <p:cNvPr id="1" name=""/>
        <p:cNvGrpSpPr/>
        <p:nvPr/>
      </p:nvGrpSpPr>
      <p:grpSpPr>
        <a:xfrm>
          <a:off x="0" y="0"/>
          <a:ext cx="0" cy="0"/>
          <a:chOff x="0" y="0"/>
          <a:chExt cx="0" cy="0"/>
        </a:xfrm>
      </p:grpSpPr>
      <p:sp>
        <p:nvSpPr>
          <p:cNvPr id="3" name="Picture Placeholder 2"/>
          <p:cNvSpPr>
            <a:spLocks noGrp="1"/>
          </p:cNvSpPr>
          <p:nvPr>
            <p:ph type="pic" sz="quarter" idx="40" hasCustomPrompt="1"/>
          </p:nvPr>
        </p:nvSpPr>
        <p:spPr>
          <a:xfrm>
            <a:off x="1828800" y="3315176"/>
            <a:ext cx="1828800" cy="1828324"/>
          </a:xfrm>
          <a:prstGeom prst="rect">
            <a:avLst/>
          </a:prstGeom>
          <a:solidFill>
            <a:schemeClr val="bg1">
              <a:lumMod val="95000"/>
            </a:schemeClr>
          </a:solidFill>
        </p:spPr>
        <p:txBody>
          <a:bodyPr>
            <a:normAutofit/>
          </a:bodyPr>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4" name="Picture Placeholder 2"/>
          <p:cNvSpPr>
            <a:spLocks noGrp="1"/>
          </p:cNvSpPr>
          <p:nvPr>
            <p:ph type="pic" sz="quarter" idx="41" hasCustomPrompt="1"/>
          </p:nvPr>
        </p:nvSpPr>
        <p:spPr>
          <a:xfrm>
            <a:off x="3657600" y="1486852"/>
            <a:ext cx="1828800" cy="1828324"/>
          </a:xfrm>
          <a:prstGeom prst="rect">
            <a:avLst/>
          </a:prstGeom>
          <a:solidFill>
            <a:schemeClr val="bg1">
              <a:lumMod val="95000"/>
            </a:schemeClr>
          </a:solidFill>
        </p:spPr>
        <p:txBody>
          <a:bodyPr>
            <a:normAutofit/>
          </a:bodyPr>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5" name="Picture Placeholder 2"/>
          <p:cNvSpPr>
            <a:spLocks noGrp="1"/>
          </p:cNvSpPr>
          <p:nvPr>
            <p:ph type="pic" sz="quarter" idx="43" hasCustomPrompt="1"/>
          </p:nvPr>
        </p:nvSpPr>
        <p:spPr>
          <a:xfrm>
            <a:off x="7315200" y="1486852"/>
            <a:ext cx="1828800" cy="1828324"/>
          </a:xfrm>
          <a:prstGeom prst="rect">
            <a:avLst/>
          </a:prstGeom>
          <a:solidFill>
            <a:schemeClr val="bg1">
              <a:lumMod val="95000"/>
            </a:schemeClr>
          </a:solidFill>
        </p:spPr>
        <p:txBody>
          <a:bodyPr>
            <a:normAutofit/>
          </a:bodyPr>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6" name="Picture Placeholder 2"/>
          <p:cNvSpPr>
            <a:spLocks noGrp="1"/>
          </p:cNvSpPr>
          <p:nvPr>
            <p:ph type="pic" sz="quarter" idx="44" hasCustomPrompt="1"/>
          </p:nvPr>
        </p:nvSpPr>
        <p:spPr>
          <a:xfrm>
            <a:off x="3657600" y="3315176"/>
            <a:ext cx="1828800" cy="1828324"/>
          </a:xfrm>
          <a:prstGeom prst="rect">
            <a:avLst/>
          </a:prstGeom>
          <a:solidFill>
            <a:schemeClr val="bg1">
              <a:lumMod val="95000"/>
            </a:schemeClr>
          </a:solidFill>
        </p:spPr>
        <p:txBody>
          <a:bodyPr>
            <a:normAutofit/>
          </a:bodyPr>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7" name="Picture Placeholder 2"/>
          <p:cNvSpPr>
            <a:spLocks noGrp="1"/>
          </p:cNvSpPr>
          <p:nvPr>
            <p:ph type="pic" sz="quarter" idx="45" hasCustomPrompt="1"/>
          </p:nvPr>
        </p:nvSpPr>
        <p:spPr>
          <a:xfrm>
            <a:off x="5486399" y="1486852"/>
            <a:ext cx="1828800" cy="1828324"/>
          </a:xfrm>
          <a:prstGeom prst="rect">
            <a:avLst/>
          </a:prstGeom>
          <a:solidFill>
            <a:schemeClr val="bg1">
              <a:lumMod val="95000"/>
            </a:schemeClr>
          </a:solidFill>
        </p:spPr>
        <p:txBody>
          <a:bodyPr>
            <a:normAutofit/>
          </a:bodyPr>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8" name="Picture Placeholder 2"/>
          <p:cNvSpPr>
            <a:spLocks noGrp="1"/>
          </p:cNvSpPr>
          <p:nvPr>
            <p:ph type="pic" sz="quarter" idx="46" hasCustomPrompt="1"/>
          </p:nvPr>
        </p:nvSpPr>
        <p:spPr>
          <a:xfrm>
            <a:off x="0" y="3315176"/>
            <a:ext cx="1828800" cy="1828324"/>
          </a:xfrm>
          <a:prstGeom prst="rect">
            <a:avLst/>
          </a:prstGeom>
          <a:solidFill>
            <a:schemeClr val="bg1">
              <a:lumMod val="95000"/>
            </a:schemeClr>
          </a:solidFill>
        </p:spPr>
        <p:txBody>
          <a:bodyPr>
            <a:normAutofit/>
          </a:bodyPr>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11" name="Title 1">
            <a:extLst>
              <a:ext uri="{FF2B5EF4-FFF2-40B4-BE49-F238E27FC236}">
                <a16:creationId xmlns:a16="http://schemas.microsoft.com/office/drawing/2014/main" id="{CECB22C8-3B8A-6742-A55E-08049859D47D}"/>
              </a:ext>
            </a:extLst>
          </p:cNvPr>
          <p:cNvSpPr>
            <a:spLocks noGrp="1"/>
          </p:cNvSpPr>
          <p:nvPr>
            <p:ph type="title"/>
          </p:nvPr>
        </p:nvSpPr>
        <p:spPr>
          <a:xfrm>
            <a:off x="376813" y="317502"/>
            <a:ext cx="8414918" cy="369054"/>
          </a:xfrm>
          <a:prstGeom prst="rect">
            <a:avLst/>
          </a:prstGeom>
        </p:spPr>
        <p:txBody>
          <a:bodyPr/>
          <a:lstStyle>
            <a:lvl1pPr>
              <a:defRPr sz="2400" b="1" i="0">
                <a:solidFill>
                  <a:schemeClr val="accent1"/>
                </a:solidFill>
                <a:latin typeface="+mj-lt"/>
                <a:cs typeface="Arial" panose="020B0604020202020204" pitchFamily="34" charset="0"/>
              </a:defRPr>
            </a:lvl1pPr>
          </a:lstStyle>
          <a:p>
            <a:r>
              <a:rPr lang="en-US" dirty="0"/>
              <a:t>Click to edit Master title style</a:t>
            </a:r>
          </a:p>
        </p:txBody>
      </p:sp>
      <p:sp>
        <p:nvSpPr>
          <p:cNvPr id="14" name="Text Placeholder 15">
            <a:extLst>
              <a:ext uri="{FF2B5EF4-FFF2-40B4-BE49-F238E27FC236}">
                <a16:creationId xmlns:a16="http://schemas.microsoft.com/office/drawing/2014/main" id="{0FC01F69-5AA8-C84C-AB28-D43200AC8013}"/>
              </a:ext>
            </a:extLst>
          </p:cNvPr>
          <p:cNvSpPr>
            <a:spLocks noGrp="1"/>
          </p:cNvSpPr>
          <p:nvPr>
            <p:ph type="body" sz="quarter" idx="12" hasCustomPrompt="1"/>
          </p:nvPr>
        </p:nvSpPr>
        <p:spPr>
          <a:xfrm>
            <a:off x="376816" y="686555"/>
            <a:ext cx="8414914" cy="287322"/>
          </a:xfrm>
          <a:prstGeom prst="rect">
            <a:avLst/>
          </a:prstGeom>
        </p:spPr>
        <p:txBody>
          <a:bodyPr vert="horz"/>
          <a:lstStyle>
            <a:lvl1pPr marL="0" indent="0">
              <a:buFontTx/>
              <a:buNone/>
              <a:defRPr sz="1700" b="0" i="0">
                <a:solidFill>
                  <a:schemeClr val="tx2"/>
                </a:solidFill>
                <a:latin typeface="+mn-lt"/>
                <a:cs typeface="Arial" panose="020B0604020202020204" pitchFamily="34" charset="0"/>
              </a:defRPr>
            </a:lvl1pPr>
          </a:lstStyle>
          <a:p>
            <a:pPr lvl="0"/>
            <a:r>
              <a:rPr lang="en-US" dirty="0"/>
              <a:t>Subhead</a:t>
            </a:r>
          </a:p>
        </p:txBody>
      </p:sp>
    </p:spTree>
    <p:extLst>
      <p:ext uri="{BB962C8B-B14F-4D97-AF65-F5344CB8AC3E}">
        <p14:creationId xmlns:p14="http://schemas.microsoft.com/office/powerpoint/2010/main" val="4091041214"/>
      </p:ext>
    </p:extLst>
  </p:cSld>
  <p:clrMapOvr>
    <a:masterClrMapping/>
  </p:clrMapOvr>
  <p:transition spd="med">
    <p:fade/>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Portfolio Right">
    <p:spTree>
      <p:nvGrpSpPr>
        <p:cNvPr id="1" name=""/>
        <p:cNvGrpSpPr/>
        <p:nvPr/>
      </p:nvGrpSpPr>
      <p:grpSpPr>
        <a:xfrm>
          <a:off x="0" y="0"/>
          <a:ext cx="0" cy="0"/>
          <a:chOff x="0" y="0"/>
          <a:chExt cx="0" cy="0"/>
        </a:xfrm>
      </p:grpSpPr>
      <p:sp>
        <p:nvSpPr>
          <p:cNvPr id="6" name="Picture Placeholder 2"/>
          <p:cNvSpPr>
            <a:spLocks noGrp="1"/>
          </p:cNvSpPr>
          <p:nvPr>
            <p:ph type="pic" sz="quarter" idx="13" hasCustomPrompt="1"/>
          </p:nvPr>
        </p:nvSpPr>
        <p:spPr>
          <a:xfrm>
            <a:off x="4102772" y="0"/>
            <a:ext cx="5041228" cy="2571750"/>
          </a:xfrm>
          <a:prstGeom prst="rect">
            <a:avLst/>
          </a:prstGeom>
          <a:solidFill>
            <a:schemeClr val="bg1">
              <a:lumMod val="95000"/>
            </a:schemeClr>
          </a:solidFill>
        </p:spPr>
        <p:txBody>
          <a:bodyPr rtlCol="0">
            <a:normAutofit/>
          </a:bodyPr>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8" name="Picture Placeholder 2">
            <a:extLst>
              <a:ext uri="{FF2B5EF4-FFF2-40B4-BE49-F238E27FC236}">
                <a16:creationId xmlns:a16="http://schemas.microsoft.com/office/drawing/2014/main" id="{7A31A5E3-A964-3B44-9AC9-04205CADCF32}"/>
              </a:ext>
            </a:extLst>
          </p:cNvPr>
          <p:cNvSpPr>
            <a:spLocks noGrp="1"/>
          </p:cNvSpPr>
          <p:nvPr>
            <p:ph type="pic" sz="quarter" idx="16" hasCustomPrompt="1"/>
          </p:nvPr>
        </p:nvSpPr>
        <p:spPr>
          <a:xfrm>
            <a:off x="0" y="0"/>
            <a:ext cx="4102772" cy="5143500"/>
          </a:xfrm>
          <a:prstGeom prst="rect">
            <a:avLst/>
          </a:prstGeom>
          <a:solidFill>
            <a:schemeClr val="bg1">
              <a:lumMod val="95000"/>
            </a:schemeClr>
          </a:solidFill>
        </p:spPr>
        <p:txBody>
          <a:bodyPr rtlCol="0">
            <a:normAutofit/>
          </a:bodyPr>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7" name="Title 1">
            <a:extLst>
              <a:ext uri="{FF2B5EF4-FFF2-40B4-BE49-F238E27FC236}">
                <a16:creationId xmlns:a16="http://schemas.microsoft.com/office/drawing/2014/main" id="{1AA6F61D-5430-7B42-8C68-6CAF81910EB3}"/>
              </a:ext>
            </a:extLst>
          </p:cNvPr>
          <p:cNvSpPr>
            <a:spLocks noGrp="1"/>
          </p:cNvSpPr>
          <p:nvPr>
            <p:ph type="title"/>
          </p:nvPr>
        </p:nvSpPr>
        <p:spPr>
          <a:xfrm>
            <a:off x="4315931" y="2828838"/>
            <a:ext cx="4614910" cy="369054"/>
          </a:xfrm>
          <a:prstGeom prst="rect">
            <a:avLst/>
          </a:prstGeom>
        </p:spPr>
        <p:txBody>
          <a:bodyPr/>
          <a:lstStyle>
            <a:lvl1pPr algn="ctr">
              <a:defRPr sz="2200" b="1" i="0">
                <a:solidFill>
                  <a:schemeClr val="accent1"/>
                </a:solidFill>
                <a:latin typeface="+mj-lt"/>
                <a:cs typeface="Arial" panose="020B0604020202020204" pitchFamily="34" charset="0"/>
              </a:defRPr>
            </a:lvl1pPr>
          </a:lstStyle>
          <a:p>
            <a:r>
              <a:rPr lang="en-US" dirty="0"/>
              <a:t>Click to edit Master title style</a:t>
            </a:r>
          </a:p>
        </p:txBody>
      </p:sp>
      <p:sp>
        <p:nvSpPr>
          <p:cNvPr id="12" name="Text Placeholder 11">
            <a:extLst>
              <a:ext uri="{FF2B5EF4-FFF2-40B4-BE49-F238E27FC236}">
                <a16:creationId xmlns:a16="http://schemas.microsoft.com/office/drawing/2014/main" id="{877C9661-554A-3943-8BF1-A91581535B75}"/>
              </a:ext>
            </a:extLst>
          </p:cNvPr>
          <p:cNvSpPr>
            <a:spLocks noGrp="1"/>
          </p:cNvSpPr>
          <p:nvPr>
            <p:ph type="body" sz="quarter" idx="14"/>
          </p:nvPr>
        </p:nvSpPr>
        <p:spPr>
          <a:xfrm>
            <a:off x="4315931" y="3615268"/>
            <a:ext cx="4614908" cy="1436418"/>
          </a:xfrm>
          <a:prstGeom prst="rect">
            <a:avLst/>
          </a:prstGeom>
        </p:spPr>
        <p:txBody>
          <a:bodyPr vert="horz"/>
          <a:lstStyle>
            <a:lvl1pPr marL="0" indent="0" algn="ctr">
              <a:spcBef>
                <a:spcPts val="0"/>
              </a:spcBef>
              <a:spcAft>
                <a:spcPts val="500"/>
              </a:spcAft>
              <a:buFontTx/>
              <a:buNone/>
              <a:defRPr sz="12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lgn="ctr">
              <a:spcBef>
                <a:spcPts val="0"/>
              </a:spcBef>
              <a:spcAft>
                <a:spcPts val="500"/>
              </a:spcAft>
              <a:buClr>
                <a:schemeClr val="accent1"/>
              </a:buClr>
              <a:buSzPct val="90000"/>
              <a:buFont typeface="Zapf Dingbats"/>
              <a:buChar char="❯"/>
              <a:defRPr sz="12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lgn="ctr">
              <a:spcBef>
                <a:spcPts val="0"/>
              </a:spcBef>
              <a:spcAft>
                <a:spcPts val="500"/>
              </a:spcAft>
              <a:buClr>
                <a:schemeClr val="accent1"/>
              </a:buClr>
              <a:buSzPct val="120000"/>
              <a:buFont typeface="Arial" panose="020B0604020202020204" pitchFamily="34" charset="0"/>
              <a:buChar char="•"/>
              <a:defRPr sz="12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lgn="ctr">
              <a:spcBef>
                <a:spcPts val="0"/>
              </a:spcBef>
              <a:spcAft>
                <a:spcPts val="500"/>
              </a:spcAft>
              <a:buClr>
                <a:schemeClr val="accent1"/>
              </a:buClr>
              <a:buSzPct val="120000"/>
              <a:buFont typeface="System Font Regular"/>
              <a:buChar char="▸"/>
              <a:defRPr sz="12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lgn="ctr">
              <a:spcBef>
                <a:spcPts val="0"/>
              </a:spcBef>
              <a:spcAft>
                <a:spcPts val="500"/>
              </a:spcAft>
              <a:buClr>
                <a:schemeClr val="accent1"/>
              </a:buClr>
              <a:buSzPct val="120000"/>
              <a:buFont typeface="Arial" panose="020B0604020202020204" pitchFamily="34" charset="0"/>
              <a:buChar char="•"/>
              <a:defRPr sz="12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15">
            <a:extLst>
              <a:ext uri="{FF2B5EF4-FFF2-40B4-BE49-F238E27FC236}">
                <a16:creationId xmlns:a16="http://schemas.microsoft.com/office/drawing/2014/main" id="{1A4B6C83-9DC8-9D46-80A1-4112BCCF59EA}"/>
              </a:ext>
            </a:extLst>
          </p:cNvPr>
          <p:cNvSpPr>
            <a:spLocks noGrp="1"/>
          </p:cNvSpPr>
          <p:nvPr>
            <p:ph type="body" sz="quarter" idx="12" hasCustomPrompt="1"/>
          </p:nvPr>
        </p:nvSpPr>
        <p:spPr>
          <a:xfrm>
            <a:off x="4315933" y="3197891"/>
            <a:ext cx="4614908" cy="287322"/>
          </a:xfrm>
          <a:prstGeom prst="rect">
            <a:avLst/>
          </a:prstGeom>
        </p:spPr>
        <p:txBody>
          <a:bodyPr vert="horz"/>
          <a:lstStyle>
            <a:lvl1pPr marL="0" indent="0" algn="ctr">
              <a:buFontTx/>
              <a:buNone/>
              <a:defRPr sz="1500" b="0" i="0">
                <a:solidFill>
                  <a:schemeClr val="tx2"/>
                </a:solidFill>
                <a:latin typeface="+mn-lt"/>
                <a:cs typeface="Arial" panose="020B0604020202020204" pitchFamily="34" charset="0"/>
              </a:defRPr>
            </a:lvl1pPr>
          </a:lstStyle>
          <a:p>
            <a:pPr lvl="0"/>
            <a:r>
              <a:rPr lang="en-US" dirty="0"/>
              <a:t>Subhead</a:t>
            </a:r>
          </a:p>
        </p:txBody>
      </p:sp>
    </p:spTree>
    <p:extLst>
      <p:ext uri="{BB962C8B-B14F-4D97-AF65-F5344CB8AC3E}">
        <p14:creationId xmlns:p14="http://schemas.microsoft.com/office/powerpoint/2010/main" val="3337463294"/>
      </p:ext>
    </p:extLst>
  </p:cSld>
  <p:clrMapOvr>
    <a:masterClrMapping/>
  </p:clrMapOvr>
  <p:transition spd="med">
    <p:fade/>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Portfolio Left">
    <p:spTree>
      <p:nvGrpSpPr>
        <p:cNvPr id="1" name=""/>
        <p:cNvGrpSpPr/>
        <p:nvPr/>
      </p:nvGrpSpPr>
      <p:grpSpPr>
        <a:xfrm>
          <a:off x="0" y="0"/>
          <a:ext cx="0" cy="0"/>
          <a:chOff x="0" y="0"/>
          <a:chExt cx="0" cy="0"/>
        </a:xfrm>
      </p:grpSpPr>
      <p:sp>
        <p:nvSpPr>
          <p:cNvPr id="5" name="Picture Placeholder 2"/>
          <p:cNvSpPr>
            <a:spLocks noGrp="1"/>
          </p:cNvSpPr>
          <p:nvPr>
            <p:ph type="pic" sz="quarter" idx="10" hasCustomPrompt="1"/>
          </p:nvPr>
        </p:nvSpPr>
        <p:spPr>
          <a:xfrm>
            <a:off x="5041228" y="0"/>
            <a:ext cx="4102772" cy="5143500"/>
          </a:xfrm>
          <a:prstGeom prst="rect">
            <a:avLst/>
          </a:prstGeom>
          <a:solidFill>
            <a:schemeClr val="bg1">
              <a:lumMod val="95000"/>
            </a:schemeClr>
          </a:solidFill>
        </p:spPr>
        <p:txBody>
          <a:bodyPr rtlCol="0">
            <a:normAutofit/>
          </a:bodyPr>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6" name="Picture Placeholder 2"/>
          <p:cNvSpPr>
            <a:spLocks noGrp="1"/>
          </p:cNvSpPr>
          <p:nvPr>
            <p:ph type="pic" sz="quarter" idx="13" hasCustomPrompt="1"/>
          </p:nvPr>
        </p:nvSpPr>
        <p:spPr>
          <a:xfrm>
            <a:off x="0" y="0"/>
            <a:ext cx="5041228" cy="2571750"/>
          </a:xfrm>
          <a:prstGeom prst="rect">
            <a:avLst/>
          </a:prstGeom>
          <a:solidFill>
            <a:schemeClr val="bg1">
              <a:lumMod val="95000"/>
            </a:schemeClr>
          </a:solidFill>
        </p:spPr>
        <p:txBody>
          <a:bodyPr rtlCol="0">
            <a:normAutofit/>
          </a:bodyPr>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13" name="Title 1">
            <a:extLst>
              <a:ext uri="{FF2B5EF4-FFF2-40B4-BE49-F238E27FC236}">
                <a16:creationId xmlns:a16="http://schemas.microsoft.com/office/drawing/2014/main" id="{80DBAAA3-D8CE-BD43-972D-79F2522463AC}"/>
              </a:ext>
            </a:extLst>
          </p:cNvPr>
          <p:cNvSpPr>
            <a:spLocks noGrp="1"/>
          </p:cNvSpPr>
          <p:nvPr>
            <p:ph type="title"/>
          </p:nvPr>
        </p:nvSpPr>
        <p:spPr>
          <a:xfrm>
            <a:off x="211923" y="2828838"/>
            <a:ext cx="4614910" cy="369054"/>
          </a:xfrm>
          <a:prstGeom prst="rect">
            <a:avLst/>
          </a:prstGeom>
        </p:spPr>
        <p:txBody>
          <a:bodyPr/>
          <a:lstStyle>
            <a:lvl1pPr algn="ctr">
              <a:defRPr sz="2200" b="1" i="0">
                <a:solidFill>
                  <a:schemeClr val="accent1"/>
                </a:solidFill>
                <a:latin typeface="+mj-lt"/>
                <a:cs typeface="Arial" panose="020B0604020202020204" pitchFamily="34" charset="0"/>
              </a:defRPr>
            </a:lvl1pPr>
          </a:lstStyle>
          <a:p>
            <a:r>
              <a:rPr lang="en-US" dirty="0"/>
              <a:t>Click to edit Master title style</a:t>
            </a:r>
          </a:p>
        </p:txBody>
      </p:sp>
      <p:sp>
        <p:nvSpPr>
          <p:cNvPr id="14" name="Text Placeholder 11">
            <a:extLst>
              <a:ext uri="{FF2B5EF4-FFF2-40B4-BE49-F238E27FC236}">
                <a16:creationId xmlns:a16="http://schemas.microsoft.com/office/drawing/2014/main" id="{FF2C816A-6EAC-0C42-9DA5-4E2993A59813}"/>
              </a:ext>
            </a:extLst>
          </p:cNvPr>
          <p:cNvSpPr>
            <a:spLocks noGrp="1"/>
          </p:cNvSpPr>
          <p:nvPr>
            <p:ph type="body" sz="quarter" idx="14"/>
          </p:nvPr>
        </p:nvSpPr>
        <p:spPr>
          <a:xfrm>
            <a:off x="211923" y="3615268"/>
            <a:ext cx="4614908" cy="1436418"/>
          </a:xfrm>
          <a:prstGeom prst="rect">
            <a:avLst/>
          </a:prstGeom>
        </p:spPr>
        <p:txBody>
          <a:bodyPr vert="horz"/>
          <a:lstStyle>
            <a:lvl1pPr marL="0" indent="0" algn="ctr">
              <a:spcBef>
                <a:spcPts val="0"/>
              </a:spcBef>
              <a:spcAft>
                <a:spcPts val="500"/>
              </a:spcAft>
              <a:buFontTx/>
              <a:buNone/>
              <a:defRPr sz="12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lgn="ctr">
              <a:spcBef>
                <a:spcPts val="0"/>
              </a:spcBef>
              <a:spcAft>
                <a:spcPts val="500"/>
              </a:spcAft>
              <a:buClr>
                <a:schemeClr val="accent1"/>
              </a:buClr>
              <a:buSzPct val="90000"/>
              <a:buFont typeface="Zapf Dingbats"/>
              <a:buChar char="❯"/>
              <a:defRPr sz="12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lgn="ctr">
              <a:spcBef>
                <a:spcPts val="0"/>
              </a:spcBef>
              <a:spcAft>
                <a:spcPts val="500"/>
              </a:spcAft>
              <a:buClr>
                <a:schemeClr val="accent1"/>
              </a:buClr>
              <a:buSzPct val="120000"/>
              <a:buFont typeface="Arial" panose="020B0604020202020204" pitchFamily="34" charset="0"/>
              <a:buChar char="•"/>
              <a:defRPr sz="12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lgn="ctr">
              <a:spcBef>
                <a:spcPts val="0"/>
              </a:spcBef>
              <a:spcAft>
                <a:spcPts val="500"/>
              </a:spcAft>
              <a:buClr>
                <a:schemeClr val="accent1"/>
              </a:buClr>
              <a:buSzPct val="120000"/>
              <a:buFont typeface="System Font Regular"/>
              <a:buChar char="▸"/>
              <a:defRPr sz="12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lgn="ctr">
              <a:spcBef>
                <a:spcPts val="0"/>
              </a:spcBef>
              <a:spcAft>
                <a:spcPts val="500"/>
              </a:spcAft>
              <a:buClr>
                <a:schemeClr val="accent1"/>
              </a:buClr>
              <a:buSzPct val="120000"/>
              <a:buFont typeface="Arial" panose="020B0604020202020204" pitchFamily="34" charset="0"/>
              <a:buChar char="•"/>
              <a:defRPr sz="12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15">
            <a:extLst>
              <a:ext uri="{FF2B5EF4-FFF2-40B4-BE49-F238E27FC236}">
                <a16:creationId xmlns:a16="http://schemas.microsoft.com/office/drawing/2014/main" id="{D4284B74-37DF-014E-A638-072E16337364}"/>
              </a:ext>
            </a:extLst>
          </p:cNvPr>
          <p:cNvSpPr>
            <a:spLocks noGrp="1"/>
          </p:cNvSpPr>
          <p:nvPr>
            <p:ph type="body" sz="quarter" idx="12" hasCustomPrompt="1"/>
          </p:nvPr>
        </p:nvSpPr>
        <p:spPr>
          <a:xfrm>
            <a:off x="211925" y="3197891"/>
            <a:ext cx="4614908" cy="287322"/>
          </a:xfrm>
          <a:prstGeom prst="rect">
            <a:avLst/>
          </a:prstGeom>
        </p:spPr>
        <p:txBody>
          <a:bodyPr vert="horz"/>
          <a:lstStyle>
            <a:lvl1pPr marL="0" indent="0" algn="ctr">
              <a:buFontTx/>
              <a:buNone/>
              <a:defRPr sz="1500" b="0" i="0">
                <a:solidFill>
                  <a:schemeClr val="tx2"/>
                </a:solidFill>
                <a:latin typeface="+mn-lt"/>
                <a:cs typeface="Arial" panose="020B0604020202020204" pitchFamily="34" charset="0"/>
              </a:defRPr>
            </a:lvl1pPr>
          </a:lstStyle>
          <a:p>
            <a:pPr lvl="0"/>
            <a:r>
              <a:rPr lang="en-US" dirty="0"/>
              <a:t>Subhead</a:t>
            </a:r>
          </a:p>
        </p:txBody>
      </p:sp>
    </p:spTree>
    <p:extLst>
      <p:ext uri="{BB962C8B-B14F-4D97-AF65-F5344CB8AC3E}">
        <p14:creationId xmlns:p14="http://schemas.microsoft.com/office/powerpoint/2010/main" val="1778911042"/>
      </p:ext>
    </p:extLst>
  </p:cSld>
  <p:clrMapOvr>
    <a:masterClrMapping/>
  </p:clrMapOvr>
  <p:transition spd="med">
    <p:fade/>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Double Feature Photo Top">
    <p:spTree>
      <p:nvGrpSpPr>
        <p:cNvPr id="1" name=""/>
        <p:cNvGrpSpPr/>
        <p:nvPr/>
      </p:nvGrpSpPr>
      <p:grpSpPr>
        <a:xfrm>
          <a:off x="0" y="0"/>
          <a:ext cx="0" cy="0"/>
          <a:chOff x="0" y="0"/>
          <a:chExt cx="0" cy="0"/>
        </a:xfrm>
      </p:grpSpPr>
      <p:sp>
        <p:nvSpPr>
          <p:cNvPr id="6" name="Picture Placeholder 2"/>
          <p:cNvSpPr>
            <a:spLocks noGrp="1"/>
          </p:cNvSpPr>
          <p:nvPr>
            <p:ph type="pic" sz="quarter" idx="13" hasCustomPrompt="1"/>
          </p:nvPr>
        </p:nvSpPr>
        <p:spPr>
          <a:xfrm>
            <a:off x="1" y="0"/>
            <a:ext cx="4571999" cy="2571750"/>
          </a:xfrm>
          <a:prstGeom prst="rect">
            <a:avLst/>
          </a:prstGeom>
          <a:solidFill>
            <a:schemeClr val="bg1">
              <a:lumMod val="95000"/>
            </a:schemeClr>
          </a:solidFill>
        </p:spPr>
        <p:txBody>
          <a:bodyPr rtlCol="0">
            <a:normAutofit/>
          </a:bodyPr>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15" name="Picture Placeholder 2">
            <a:extLst>
              <a:ext uri="{FF2B5EF4-FFF2-40B4-BE49-F238E27FC236}">
                <a16:creationId xmlns:a16="http://schemas.microsoft.com/office/drawing/2014/main" id="{8ABE3D4B-DCFB-A94E-B680-17DE0CD25DAC}"/>
              </a:ext>
            </a:extLst>
          </p:cNvPr>
          <p:cNvSpPr>
            <a:spLocks noGrp="1"/>
          </p:cNvSpPr>
          <p:nvPr>
            <p:ph type="pic" sz="quarter" idx="18" hasCustomPrompt="1"/>
          </p:nvPr>
        </p:nvSpPr>
        <p:spPr>
          <a:xfrm>
            <a:off x="4572002" y="0"/>
            <a:ext cx="4571998" cy="2571750"/>
          </a:xfrm>
          <a:prstGeom prst="rect">
            <a:avLst/>
          </a:prstGeom>
          <a:solidFill>
            <a:schemeClr val="bg1">
              <a:lumMod val="95000"/>
            </a:schemeClr>
          </a:solidFill>
        </p:spPr>
        <p:txBody>
          <a:bodyPr rtlCol="0">
            <a:normAutofit/>
          </a:bodyPr>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7" name="Title 1">
            <a:extLst>
              <a:ext uri="{FF2B5EF4-FFF2-40B4-BE49-F238E27FC236}">
                <a16:creationId xmlns:a16="http://schemas.microsoft.com/office/drawing/2014/main" id="{43644058-E66A-DA48-99D7-8F69AFD3A0C5}"/>
              </a:ext>
            </a:extLst>
          </p:cNvPr>
          <p:cNvSpPr>
            <a:spLocks noGrp="1"/>
          </p:cNvSpPr>
          <p:nvPr>
            <p:ph type="title"/>
          </p:nvPr>
        </p:nvSpPr>
        <p:spPr>
          <a:xfrm>
            <a:off x="211923" y="2828838"/>
            <a:ext cx="4165207" cy="369054"/>
          </a:xfrm>
          <a:prstGeom prst="rect">
            <a:avLst/>
          </a:prstGeom>
        </p:spPr>
        <p:txBody>
          <a:bodyPr/>
          <a:lstStyle>
            <a:lvl1pPr algn="ctr">
              <a:defRPr sz="2200" b="1" i="0">
                <a:solidFill>
                  <a:schemeClr val="accent1"/>
                </a:solidFill>
                <a:latin typeface="+mj-lt"/>
                <a:cs typeface="Arial" panose="020B0604020202020204" pitchFamily="34" charset="0"/>
              </a:defRPr>
            </a:lvl1pPr>
          </a:lstStyle>
          <a:p>
            <a:r>
              <a:rPr lang="en-US" dirty="0"/>
              <a:t>Click to edit Master title style</a:t>
            </a:r>
          </a:p>
        </p:txBody>
      </p:sp>
      <p:sp>
        <p:nvSpPr>
          <p:cNvPr id="8" name="Text Placeholder 11">
            <a:extLst>
              <a:ext uri="{FF2B5EF4-FFF2-40B4-BE49-F238E27FC236}">
                <a16:creationId xmlns:a16="http://schemas.microsoft.com/office/drawing/2014/main" id="{1028A52A-E824-CD44-B41A-34C248D65C31}"/>
              </a:ext>
            </a:extLst>
          </p:cNvPr>
          <p:cNvSpPr>
            <a:spLocks noGrp="1"/>
          </p:cNvSpPr>
          <p:nvPr>
            <p:ph type="body" sz="quarter" idx="14"/>
          </p:nvPr>
        </p:nvSpPr>
        <p:spPr>
          <a:xfrm>
            <a:off x="211923" y="3615268"/>
            <a:ext cx="4165205" cy="1436418"/>
          </a:xfrm>
          <a:prstGeom prst="rect">
            <a:avLst/>
          </a:prstGeom>
        </p:spPr>
        <p:txBody>
          <a:bodyPr vert="horz"/>
          <a:lstStyle>
            <a:lvl1pPr marL="0" indent="0" algn="ctr">
              <a:spcBef>
                <a:spcPts val="0"/>
              </a:spcBef>
              <a:spcAft>
                <a:spcPts val="500"/>
              </a:spcAft>
              <a:buFontTx/>
              <a:buNone/>
              <a:defRPr sz="12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lgn="ctr">
              <a:spcBef>
                <a:spcPts val="0"/>
              </a:spcBef>
              <a:spcAft>
                <a:spcPts val="500"/>
              </a:spcAft>
              <a:buClr>
                <a:schemeClr val="accent1"/>
              </a:buClr>
              <a:buSzPct val="90000"/>
              <a:buFont typeface="Zapf Dingbats"/>
              <a:buChar char="❯"/>
              <a:defRPr sz="12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lgn="ctr">
              <a:spcBef>
                <a:spcPts val="0"/>
              </a:spcBef>
              <a:spcAft>
                <a:spcPts val="500"/>
              </a:spcAft>
              <a:buClr>
                <a:schemeClr val="accent1"/>
              </a:buClr>
              <a:buSzPct val="120000"/>
              <a:buFont typeface="Arial" panose="020B0604020202020204" pitchFamily="34" charset="0"/>
              <a:buChar char="•"/>
              <a:defRPr sz="12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lgn="ctr">
              <a:spcBef>
                <a:spcPts val="0"/>
              </a:spcBef>
              <a:spcAft>
                <a:spcPts val="500"/>
              </a:spcAft>
              <a:buClr>
                <a:schemeClr val="accent1"/>
              </a:buClr>
              <a:buSzPct val="120000"/>
              <a:buFont typeface="System Font Regular"/>
              <a:buChar char="▸"/>
              <a:defRPr sz="12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lgn="ctr">
              <a:spcBef>
                <a:spcPts val="0"/>
              </a:spcBef>
              <a:spcAft>
                <a:spcPts val="500"/>
              </a:spcAft>
              <a:buClr>
                <a:schemeClr val="accent1"/>
              </a:buClr>
              <a:buSzPct val="120000"/>
              <a:buFont typeface="Arial" panose="020B0604020202020204" pitchFamily="34" charset="0"/>
              <a:buChar char="•"/>
              <a:defRPr sz="12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15">
            <a:extLst>
              <a:ext uri="{FF2B5EF4-FFF2-40B4-BE49-F238E27FC236}">
                <a16:creationId xmlns:a16="http://schemas.microsoft.com/office/drawing/2014/main" id="{3F25C30E-CC37-BE49-BB25-6C5C408B17CB}"/>
              </a:ext>
            </a:extLst>
          </p:cNvPr>
          <p:cNvSpPr>
            <a:spLocks noGrp="1"/>
          </p:cNvSpPr>
          <p:nvPr>
            <p:ph type="body" sz="quarter" idx="12" hasCustomPrompt="1"/>
          </p:nvPr>
        </p:nvSpPr>
        <p:spPr>
          <a:xfrm>
            <a:off x="211925" y="3197891"/>
            <a:ext cx="4165205" cy="287322"/>
          </a:xfrm>
          <a:prstGeom prst="rect">
            <a:avLst/>
          </a:prstGeom>
        </p:spPr>
        <p:txBody>
          <a:bodyPr vert="horz"/>
          <a:lstStyle>
            <a:lvl1pPr marL="0" indent="0" algn="ctr">
              <a:buFontTx/>
              <a:buNone/>
              <a:defRPr sz="1500" b="0" i="0">
                <a:solidFill>
                  <a:schemeClr val="tx2"/>
                </a:solidFill>
                <a:latin typeface="+mn-lt"/>
                <a:cs typeface="Arial" panose="020B0604020202020204" pitchFamily="34" charset="0"/>
              </a:defRPr>
            </a:lvl1pPr>
          </a:lstStyle>
          <a:p>
            <a:pPr lvl="0"/>
            <a:r>
              <a:rPr lang="en-US" dirty="0"/>
              <a:t>Subhead</a:t>
            </a:r>
          </a:p>
        </p:txBody>
      </p:sp>
      <p:sp>
        <p:nvSpPr>
          <p:cNvPr id="13" name="Text Placeholder 11">
            <a:extLst>
              <a:ext uri="{FF2B5EF4-FFF2-40B4-BE49-F238E27FC236}">
                <a16:creationId xmlns:a16="http://schemas.microsoft.com/office/drawing/2014/main" id="{12DC12A8-D1BB-F64D-9F7F-B29F79A6D17E}"/>
              </a:ext>
            </a:extLst>
          </p:cNvPr>
          <p:cNvSpPr>
            <a:spLocks noGrp="1"/>
          </p:cNvSpPr>
          <p:nvPr>
            <p:ph type="body" sz="quarter" idx="19"/>
          </p:nvPr>
        </p:nvSpPr>
        <p:spPr>
          <a:xfrm>
            <a:off x="4746447" y="3615268"/>
            <a:ext cx="4165205" cy="1436418"/>
          </a:xfrm>
          <a:prstGeom prst="rect">
            <a:avLst/>
          </a:prstGeom>
        </p:spPr>
        <p:txBody>
          <a:bodyPr vert="horz"/>
          <a:lstStyle>
            <a:lvl1pPr marL="0" indent="0" algn="ctr">
              <a:spcBef>
                <a:spcPts val="0"/>
              </a:spcBef>
              <a:spcAft>
                <a:spcPts val="500"/>
              </a:spcAft>
              <a:buFontTx/>
              <a:buNone/>
              <a:defRPr sz="12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lgn="ctr">
              <a:spcBef>
                <a:spcPts val="0"/>
              </a:spcBef>
              <a:spcAft>
                <a:spcPts val="500"/>
              </a:spcAft>
              <a:buClr>
                <a:schemeClr val="accent1"/>
              </a:buClr>
              <a:buSzPct val="90000"/>
              <a:buFont typeface="Zapf Dingbats"/>
              <a:buChar char="❯"/>
              <a:defRPr sz="12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lgn="ctr">
              <a:spcBef>
                <a:spcPts val="0"/>
              </a:spcBef>
              <a:spcAft>
                <a:spcPts val="500"/>
              </a:spcAft>
              <a:buClr>
                <a:schemeClr val="accent1"/>
              </a:buClr>
              <a:buSzPct val="120000"/>
              <a:buFont typeface="Arial" panose="020B0604020202020204" pitchFamily="34" charset="0"/>
              <a:buChar char="•"/>
              <a:defRPr sz="12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lgn="ctr">
              <a:spcBef>
                <a:spcPts val="0"/>
              </a:spcBef>
              <a:spcAft>
                <a:spcPts val="500"/>
              </a:spcAft>
              <a:buClr>
                <a:schemeClr val="accent1"/>
              </a:buClr>
              <a:buSzPct val="120000"/>
              <a:buFont typeface="System Font Regular"/>
              <a:buChar char="▸"/>
              <a:defRPr sz="12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lgn="ctr">
              <a:spcBef>
                <a:spcPts val="0"/>
              </a:spcBef>
              <a:spcAft>
                <a:spcPts val="500"/>
              </a:spcAft>
              <a:buClr>
                <a:schemeClr val="accent1"/>
              </a:buClr>
              <a:buSzPct val="120000"/>
              <a:buFont typeface="Arial" panose="020B0604020202020204" pitchFamily="34" charset="0"/>
              <a:buChar char="•"/>
              <a:defRPr sz="12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0530796"/>
      </p:ext>
    </p:extLst>
  </p:cSld>
  <p:clrMapOvr>
    <a:masterClrMapping/>
  </p:clrMapOvr>
  <p:transition spd="med">
    <p:fade/>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Double Feature Photo Mixed">
    <p:spTree>
      <p:nvGrpSpPr>
        <p:cNvPr id="1" name=""/>
        <p:cNvGrpSpPr/>
        <p:nvPr/>
      </p:nvGrpSpPr>
      <p:grpSpPr>
        <a:xfrm>
          <a:off x="0" y="0"/>
          <a:ext cx="0" cy="0"/>
          <a:chOff x="0" y="0"/>
          <a:chExt cx="0" cy="0"/>
        </a:xfrm>
      </p:grpSpPr>
      <p:sp>
        <p:nvSpPr>
          <p:cNvPr id="6" name="Picture Placeholder 2"/>
          <p:cNvSpPr>
            <a:spLocks noGrp="1"/>
          </p:cNvSpPr>
          <p:nvPr>
            <p:ph type="pic" sz="quarter" idx="13" hasCustomPrompt="1"/>
          </p:nvPr>
        </p:nvSpPr>
        <p:spPr>
          <a:xfrm>
            <a:off x="1" y="0"/>
            <a:ext cx="4571999" cy="2571750"/>
          </a:xfrm>
          <a:prstGeom prst="rect">
            <a:avLst/>
          </a:prstGeom>
          <a:solidFill>
            <a:schemeClr val="bg1">
              <a:lumMod val="95000"/>
            </a:schemeClr>
          </a:solidFill>
        </p:spPr>
        <p:txBody>
          <a:bodyPr rtlCol="0">
            <a:normAutofit/>
          </a:bodyPr>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15" name="Picture Placeholder 2">
            <a:extLst>
              <a:ext uri="{FF2B5EF4-FFF2-40B4-BE49-F238E27FC236}">
                <a16:creationId xmlns:a16="http://schemas.microsoft.com/office/drawing/2014/main" id="{8ABE3D4B-DCFB-A94E-B680-17DE0CD25DAC}"/>
              </a:ext>
            </a:extLst>
          </p:cNvPr>
          <p:cNvSpPr>
            <a:spLocks noGrp="1"/>
          </p:cNvSpPr>
          <p:nvPr>
            <p:ph type="pic" sz="quarter" idx="18" hasCustomPrompt="1"/>
          </p:nvPr>
        </p:nvSpPr>
        <p:spPr>
          <a:xfrm>
            <a:off x="4572002" y="2571750"/>
            <a:ext cx="4571998" cy="2571750"/>
          </a:xfrm>
          <a:prstGeom prst="rect">
            <a:avLst/>
          </a:prstGeom>
          <a:solidFill>
            <a:schemeClr val="bg1">
              <a:lumMod val="95000"/>
            </a:schemeClr>
          </a:solidFill>
        </p:spPr>
        <p:txBody>
          <a:bodyPr rtlCol="0">
            <a:normAutofit/>
          </a:bodyPr>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7" name="Title 1">
            <a:extLst>
              <a:ext uri="{FF2B5EF4-FFF2-40B4-BE49-F238E27FC236}">
                <a16:creationId xmlns:a16="http://schemas.microsoft.com/office/drawing/2014/main" id="{3BFC3581-7678-8248-B61E-D867796E7418}"/>
              </a:ext>
            </a:extLst>
          </p:cNvPr>
          <p:cNvSpPr>
            <a:spLocks noGrp="1"/>
          </p:cNvSpPr>
          <p:nvPr>
            <p:ph type="title"/>
          </p:nvPr>
        </p:nvSpPr>
        <p:spPr>
          <a:xfrm>
            <a:off x="211923" y="2828838"/>
            <a:ext cx="4165207" cy="369054"/>
          </a:xfrm>
          <a:prstGeom prst="rect">
            <a:avLst/>
          </a:prstGeom>
        </p:spPr>
        <p:txBody>
          <a:bodyPr/>
          <a:lstStyle>
            <a:lvl1pPr algn="ctr">
              <a:defRPr sz="2200" b="1" i="0">
                <a:solidFill>
                  <a:schemeClr val="accent1"/>
                </a:solidFill>
                <a:latin typeface="+mj-lt"/>
                <a:cs typeface="Arial" panose="020B0604020202020204" pitchFamily="34" charset="0"/>
              </a:defRPr>
            </a:lvl1pPr>
          </a:lstStyle>
          <a:p>
            <a:r>
              <a:rPr lang="en-US" dirty="0"/>
              <a:t>Click to edit Master title style</a:t>
            </a:r>
          </a:p>
        </p:txBody>
      </p:sp>
      <p:sp>
        <p:nvSpPr>
          <p:cNvPr id="8" name="Text Placeholder 11">
            <a:extLst>
              <a:ext uri="{FF2B5EF4-FFF2-40B4-BE49-F238E27FC236}">
                <a16:creationId xmlns:a16="http://schemas.microsoft.com/office/drawing/2014/main" id="{4913DF40-CCCC-2D4A-B2FE-A4B223B1961C}"/>
              </a:ext>
            </a:extLst>
          </p:cNvPr>
          <p:cNvSpPr>
            <a:spLocks noGrp="1"/>
          </p:cNvSpPr>
          <p:nvPr>
            <p:ph type="body" sz="quarter" idx="14"/>
          </p:nvPr>
        </p:nvSpPr>
        <p:spPr>
          <a:xfrm>
            <a:off x="211923" y="3615268"/>
            <a:ext cx="4165205" cy="1436418"/>
          </a:xfrm>
          <a:prstGeom prst="rect">
            <a:avLst/>
          </a:prstGeom>
        </p:spPr>
        <p:txBody>
          <a:bodyPr vert="horz"/>
          <a:lstStyle>
            <a:lvl1pPr marL="0" indent="0" algn="ctr">
              <a:spcBef>
                <a:spcPts val="0"/>
              </a:spcBef>
              <a:spcAft>
                <a:spcPts val="500"/>
              </a:spcAft>
              <a:buFontTx/>
              <a:buNone/>
              <a:defRPr sz="12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lgn="ctr">
              <a:spcBef>
                <a:spcPts val="0"/>
              </a:spcBef>
              <a:spcAft>
                <a:spcPts val="500"/>
              </a:spcAft>
              <a:buClr>
                <a:schemeClr val="accent1"/>
              </a:buClr>
              <a:buSzPct val="90000"/>
              <a:buFont typeface="Zapf Dingbats"/>
              <a:buChar char="❯"/>
              <a:defRPr sz="12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lgn="ctr">
              <a:spcBef>
                <a:spcPts val="0"/>
              </a:spcBef>
              <a:spcAft>
                <a:spcPts val="500"/>
              </a:spcAft>
              <a:buClr>
                <a:schemeClr val="accent1"/>
              </a:buClr>
              <a:buSzPct val="120000"/>
              <a:buFont typeface="Arial" panose="020B0604020202020204" pitchFamily="34" charset="0"/>
              <a:buChar char="•"/>
              <a:defRPr sz="12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lgn="ctr">
              <a:spcBef>
                <a:spcPts val="0"/>
              </a:spcBef>
              <a:spcAft>
                <a:spcPts val="500"/>
              </a:spcAft>
              <a:buClr>
                <a:schemeClr val="accent1"/>
              </a:buClr>
              <a:buSzPct val="120000"/>
              <a:buFont typeface="System Font Regular"/>
              <a:buChar char="▸"/>
              <a:defRPr sz="12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lgn="ctr">
              <a:spcBef>
                <a:spcPts val="0"/>
              </a:spcBef>
              <a:spcAft>
                <a:spcPts val="500"/>
              </a:spcAft>
              <a:buClr>
                <a:schemeClr val="accent1"/>
              </a:buClr>
              <a:buSzPct val="120000"/>
              <a:buFont typeface="Arial" panose="020B0604020202020204" pitchFamily="34" charset="0"/>
              <a:buChar char="•"/>
              <a:defRPr sz="12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15">
            <a:extLst>
              <a:ext uri="{FF2B5EF4-FFF2-40B4-BE49-F238E27FC236}">
                <a16:creationId xmlns:a16="http://schemas.microsoft.com/office/drawing/2014/main" id="{A3E9234A-8900-9747-A1C2-56CB9495DC21}"/>
              </a:ext>
            </a:extLst>
          </p:cNvPr>
          <p:cNvSpPr>
            <a:spLocks noGrp="1"/>
          </p:cNvSpPr>
          <p:nvPr>
            <p:ph type="body" sz="quarter" idx="12" hasCustomPrompt="1"/>
          </p:nvPr>
        </p:nvSpPr>
        <p:spPr>
          <a:xfrm>
            <a:off x="211925" y="3197891"/>
            <a:ext cx="4165205" cy="287322"/>
          </a:xfrm>
          <a:prstGeom prst="rect">
            <a:avLst/>
          </a:prstGeom>
        </p:spPr>
        <p:txBody>
          <a:bodyPr vert="horz"/>
          <a:lstStyle>
            <a:lvl1pPr marL="0" indent="0" algn="ctr">
              <a:buFontTx/>
              <a:buNone/>
              <a:defRPr sz="1500" b="0" i="0">
                <a:solidFill>
                  <a:schemeClr val="tx2"/>
                </a:solidFill>
                <a:latin typeface="+mn-lt"/>
                <a:cs typeface="Arial" panose="020B0604020202020204" pitchFamily="34" charset="0"/>
              </a:defRPr>
            </a:lvl1pPr>
          </a:lstStyle>
          <a:p>
            <a:pPr lvl="0"/>
            <a:r>
              <a:rPr lang="en-US" dirty="0"/>
              <a:t>Subhead</a:t>
            </a:r>
          </a:p>
        </p:txBody>
      </p:sp>
      <p:sp>
        <p:nvSpPr>
          <p:cNvPr id="12" name="Text Placeholder 11">
            <a:extLst>
              <a:ext uri="{FF2B5EF4-FFF2-40B4-BE49-F238E27FC236}">
                <a16:creationId xmlns:a16="http://schemas.microsoft.com/office/drawing/2014/main" id="{BDDC1232-0624-E640-A59B-E5F40349A574}"/>
              </a:ext>
            </a:extLst>
          </p:cNvPr>
          <p:cNvSpPr>
            <a:spLocks noGrp="1"/>
          </p:cNvSpPr>
          <p:nvPr>
            <p:ph type="body" sz="quarter" idx="19"/>
          </p:nvPr>
        </p:nvSpPr>
        <p:spPr>
          <a:xfrm>
            <a:off x="4783922" y="1089424"/>
            <a:ext cx="4165205" cy="1436418"/>
          </a:xfrm>
          <a:prstGeom prst="rect">
            <a:avLst/>
          </a:prstGeom>
        </p:spPr>
        <p:txBody>
          <a:bodyPr vert="horz"/>
          <a:lstStyle>
            <a:lvl1pPr marL="0" indent="0" algn="ctr">
              <a:spcBef>
                <a:spcPts val="0"/>
              </a:spcBef>
              <a:spcAft>
                <a:spcPts val="500"/>
              </a:spcAft>
              <a:buFontTx/>
              <a:buNone/>
              <a:defRPr sz="12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lgn="ctr">
              <a:spcBef>
                <a:spcPts val="0"/>
              </a:spcBef>
              <a:spcAft>
                <a:spcPts val="500"/>
              </a:spcAft>
              <a:buClr>
                <a:schemeClr val="accent1"/>
              </a:buClr>
              <a:buSzPct val="90000"/>
              <a:buFont typeface="Zapf Dingbats"/>
              <a:buChar char="❯"/>
              <a:defRPr sz="12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lgn="ctr">
              <a:spcBef>
                <a:spcPts val="0"/>
              </a:spcBef>
              <a:spcAft>
                <a:spcPts val="500"/>
              </a:spcAft>
              <a:buClr>
                <a:schemeClr val="accent1"/>
              </a:buClr>
              <a:buSzPct val="120000"/>
              <a:buFont typeface="Arial" panose="020B0604020202020204" pitchFamily="34" charset="0"/>
              <a:buChar char="•"/>
              <a:defRPr sz="12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lgn="ctr">
              <a:spcBef>
                <a:spcPts val="0"/>
              </a:spcBef>
              <a:spcAft>
                <a:spcPts val="500"/>
              </a:spcAft>
              <a:buClr>
                <a:schemeClr val="accent1"/>
              </a:buClr>
              <a:buSzPct val="120000"/>
              <a:buFont typeface="System Font Regular"/>
              <a:buChar char="▸"/>
              <a:defRPr sz="12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lgn="ctr">
              <a:spcBef>
                <a:spcPts val="0"/>
              </a:spcBef>
              <a:spcAft>
                <a:spcPts val="500"/>
              </a:spcAft>
              <a:buClr>
                <a:schemeClr val="accent1"/>
              </a:buClr>
              <a:buSzPct val="120000"/>
              <a:buFont typeface="Arial" panose="020B0604020202020204" pitchFamily="34" charset="0"/>
              <a:buChar char="•"/>
              <a:defRPr sz="12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9" name="Picture 8">
            <a:extLst>
              <a:ext uri="{FF2B5EF4-FFF2-40B4-BE49-F238E27FC236}">
                <a16:creationId xmlns:a16="http://schemas.microsoft.com/office/drawing/2014/main" id="{F0DA26C1-F954-430B-909F-C4A0072C149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835409" y="0"/>
            <a:ext cx="1308591" cy="897681"/>
          </a:xfrm>
          <a:prstGeom prst="rect">
            <a:avLst/>
          </a:prstGeom>
        </p:spPr>
      </p:pic>
    </p:spTree>
    <p:extLst>
      <p:ext uri="{BB962C8B-B14F-4D97-AF65-F5344CB8AC3E}">
        <p14:creationId xmlns:p14="http://schemas.microsoft.com/office/powerpoint/2010/main" val="4167083973"/>
      </p:ext>
    </p:extLst>
  </p:cSld>
  <p:clrMapOvr>
    <a:masterClrMapping/>
  </p:clrMapOvr>
  <p:transition spd="med">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al">
    <p:bg>
      <p:bgPr>
        <a:solidFill>
          <a:srgbClr val="00A5B5"/>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6391436"/>
      </p:ext>
    </p:extLst>
  </p:cSld>
  <p:clrMapOvr>
    <a:masterClrMapping/>
  </p:clrMapOvr>
  <p:transition spd="med">
    <p:fade/>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9CA133-F635-66DD-FE25-55604170579B}"/>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717320A0-D00F-E56E-917A-7DD65A565773}"/>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47190309-AA5F-5AE1-9DBF-7336DADB52BE}"/>
              </a:ext>
            </a:extLst>
          </p:cNvPr>
          <p:cNvSpPr>
            <a:spLocks noGrp="1"/>
          </p:cNvSpPr>
          <p:nvPr>
            <p:ph type="dt" sz="half" idx="10"/>
          </p:nvPr>
        </p:nvSpPr>
        <p:spPr/>
        <p:txBody>
          <a:bodyPr/>
          <a:lstStyle/>
          <a:p>
            <a:fld id="{0D32535D-1CB9-4858-BC0B-7C2829DDAB60}" type="datetimeFigureOut">
              <a:rPr lang="en-US" smtClean="0"/>
              <a:t>11/28/2022</a:t>
            </a:fld>
            <a:endParaRPr lang="en-US"/>
          </a:p>
        </p:txBody>
      </p:sp>
      <p:sp>
        <p:nvSpPr>
          <p:cNvPr id="5" name="Footer Placeholder 4">
            <a:extLst>
              <a:ext uri="{FF2B5EF4-FFF2-40B4-BE49-F238E27FC236}">
                <a16:creationId xmlns:a16="http://schemas.microsoft.com/office/drawing/2014/main" id="{658758FA-9F27-162C-8CD6-498B950340B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CC94EAA-5718-10F1-F68F-AAC7D0484383}"/>
              </a:ext>
            </a:extLst>
          </p:cNvPr>
          <p:cNvSpPr>
            <a:spLocks noGrp="1"/>
          </p:cNvSpPr>
          <p:nvPr>
            <p:ph type="sldNum" sz="quarter" idx="12"/>
          </p:nvPr>
        </p:nvSpPr>
        <p:spPr/>
        <p:txBody>
          <a:bodyPr/>
          <a:lstStyle/>
          <a:p>
            <a:fld id="{FDE66451-2E84-45D9-AEFA-8967DE6DAB58}" type="slidenum">
              <a:rPr lang="en-US" smtClean="0"/>
              <a:t>‹Nº›</a:t>
            </a:fld>
            <a:endParaRPr lang="en-US"/>
          </a:p>
        </p:txBody>
      </p:sp>
    </p:spTree>
    <p:extLst>
      <p:ext uri="{BB962C8B-B14F-4D97-AF65-F5344CB8AC3E}">
        <p14:creationId xmlns:p14="http://schemas.microsoft.com/office/powerpoint/2010/main" val="874165795"/>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userDrawn="1">
  <p:cSld name="1 Picture">
    <p:spTree>
      <p:nvGrpSpPr>
        <p:cNvPr id="1" name=""/>
        <p:cNvGrpSpPr/>
        <p:nvPr/>
      </p:nvGrpSpPr>
      <p:grpSpPr>
        <a:xfrm>
          <a:off x="0" y="0"/>
          <a:ext cx="0" cy="0"/>
          <a:chOff x="0" y="0"/>
          <a:chExt cx="0" cy="0"/>
        </a:xfrm>
      </p:grpSpPr>
      <p:sp>
        <p:nvSpPr>
          <p:cNvPr id="13" name="Picture Placeholder 8">
            <a:extLst>
              <a:ext uri="{FF2B5EF4-FFF2-40B4-BE49-F238E27FC236}">
                <a16:creationId xmlns:a16="http://schemas.microsoft.com/office/drawing/2014/main" id="{866126AB-0AEF-0148-AF0D-09DD8515A162}"/>
              </a:ext>
            </a:extLst>
          </p:cNvPr>
          <p:cNvSpPr>
            <a:spLocks noGrp="1"/>
          </p:cNvSpPr>
          <p:nvPr>
            <p:ph type="pic" sz="quarter" idx="12" hasCustomPrompt="1"/>
          </p:nvPr>
        </p:nvSpPr>
        <p:spPr>
          <a:xfrm>
            <a:off x="5274915" y="699716"/>
            <a:ext cx="3105182" cy="3744465"/>
          </a:xfrm>
          <a:prstGeom prst="rect">
            <a:avLst/>
          </a:prstGeom>
          <a:solidFill>
            <a:schemeClr val="bg1">
              <a:lumMod val="95000"/>
            </a:schemeClr>
          </a:solidFill>
        </p:spPr>
        <p:txBody>
          <a:bodyPr/>
          <a:lstStyle>
            <a:lvl1pPr marL="0" marR="0" indent="0" algn="ctr" defTabSz="457189" rtl="0" eaLnBrk="1" fontAlgn="auto" latinLnBrk="0" hangingPunct="1">
              <a:lnSpc>
                <a:spcPct val="100000"/>
              </a:lnSpc>
              <a:spcBef>
                <a:spcPct val="20000"/>
              </a:spcBef>
              <a:spcAft>
                <a:spcPts val="0"/>
              </a:spcAft>
              <a:buClrTx/>
              <a:buSzTx/>
              <a:buFont typeface="Arial"/>
              <a:buNone/>
              <a:tabLst/>
              <a:defRPr sz="1000" b="0" i="0">
                <a:latin typeface="+mn-lt"/>
                <a:ea typeface="Open Sans Light" panose="020B0306030504020204" pitchFamily="34" charset="0"/>
                <a:cs typeface="Arial" panose="020B0604020202020204" pitchFamily="34" charset="0"/>
              </a:defRPr>
            </a:lvl1pPr>
          </a:lstStyle>
          <a:p>
            <a:r>
              <a:rPr lang="en-US" dirty="0"/>
              <a:t>Click Icon to Add Photo.</a:t>
            </a:r>
          </a:p>
          <a:p>
            <a:r>
              <a:rPr lang="en-US" dirty="0"/>
              <a:t>Or Drag and Drop Here.</a:t>
            </a:r>
          </a:p>
        </p:txBody>
      </p:sp>
      <p:pic>
        <p:nvPicPr>
          <p:cNvPr id="3" name="Picture 2">
            <a:extLst>
              <a:ext uri="{FF2B5EF4-FFF2-40B4-BE49-F238E27FC236}">
                <a16:creationId xmlns:a16="http://schemas.microsoft.com/office/drawing/2014/main" id="{44BCB8A6-9CF9-478C-A389-CC9AC936ACE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835410" y="1"/>
            <a:ext cx="1308591" cy="897681"/>
          </a:xfrm>
          <a:prstGeom prst="rect">
            <a:avLst/>
          </a:prstGeom>
        </p:spPr>
      </p:pic>
    </p:spTree>
    <p:extLst>
      <p:ext uri="{BB962C8B-B14F-4D97-AF65-F5344CB8AC3E}">
        <p14:creationId xmlns:p14="http://schemas.microsoft.com/office/powerpoint/2010/main" val="2591760080"/>
      </p:ext>
    </p:extLst>
  </p:cSld>
  <p:clrMapOvr>
    <a:masterClrMapping/>
  </p:clrMapOvr>
  <p:transition>
    <p:fade thruBlk="1"/>
  </p:transition>
</p:sldLayout>
</file>

<file path=ppt/slideLayouts/slideLayout9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48BB9254-56DE-794F-961D-A24086E6D2BD}"/>
              </a:ext>
            </a:extLst>
          </p:cNvPr>
          <p:cNvSpPr>
            <a:spLocks noGrp="1"/>
          </p:cNvSpPr>
          <p:nvPr>
            <p:ph type="sldNum" sz="quarter" idx="4"/>
          </p:nvPr>
        </p:nvSpPr>
        <p:spPr>
          <a:xfrm>
            <a:off x="-45720" y="4910328"/>
            <a:ext cx="274320" cy="273844"/>
          </a:xfrm>
          <a:prstGeom prst="rect">
            <a:avLst/>
          </a:prstGeom>
        </p:spPr>
        <p:txBody>
          <a:bodyPr vert="horz" lIns="0" tIns="0" rIns="0" bIns="0" rtlCol="0" anchor="ctr" anchorCtr="0"/>
          <a:lstStyle>
            <a:lvl1pPr algn="ctr">
              <a:defRPr sz="600" b="1">
                <a:solidFill>
                  <a:schemeClr val="tx1">
                    <a:tint val="75000"/>
                  </a:schemeClr>
                </a:solidFill>
              </a:defRPr>
            </a:lvl1pPr>
          </a:lstStyle>
          <a:p>
            <a:fld id="{00000000-1234-1234-1234-123412341234}" type="slidenum">
              <a:rPr lang="en" smtClean="0"/>
              <a:pPr/>
              <a:t>‹Nº›</a:t>
            </a:fld>
            <a:endParaRPr lang="en" dirty="0"/>
          </a:p>
        </p:txBody>
      </p:sp>
      <p:sp>
        <p:nvSpPr>
          <p:cNvPr id="2" name="Title 1">
            <a:extLst>
              <a:ext uri="{FF2B5EF4-FFF2-40B4-BE49-F238E27FC236}">
                <a16:creationId xmlns:a16="http://schemas.microsoft.com/office/drawing/2014/main" id="{2876416F-8C6A-AC4E-A18F-EC32C358A08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3A9FF3E-AE10-8E4F-8E81-254EF500B9C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3534718-C46E-7F4E-B569-A1DB7B633504}"/>
              </a:ext>
            </a:extLst>
          </p:cNvPr>
          <p:cNvSpPr>
            <a:spLocks noGrp="1"/>
          </p:cNvSpPr>
          <p:nvPr>
            <p:ph type="dt" sz="half" idx="10"/>
          </p:nvPr>
        </p:nvSpPr>
        <p:spPr/>
        <p:txBody>
          <a:bodyPr/>
          <a:lstStyle/>
          <a:p>
            <a:fld id="{88F5D884-D5B6-4C42-B66C-5ABA98285411}" type="datetime1">
              <a:rPr lang="en-US" smtClean="0"/>
              <a:t>11/28/2022</a:t>
            </a:fld>
            <a:endParaRPr lang="en-US"/>
          </a:p>
        </p:txBody>
      </p:sp>
      <p:sp>
        <p:nvSpPr>
          <p:cNvPr id="5" name="Footer Placeholder 4">
            <a:extLst>
              <a:ext uri="{FF2B5EF4-FFF2-40B4-BE49-F238E27FC236}">
                <a16:creationId xmlns:a16="http://schemas.microsoft.com/office/drawing/2014/main" id="{BE90A55B-9E57-084F-A789-DF2B360B58E2}"/>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3148886458"/>
      </p:ext>
    </p:extLst>
  </p:cSld>
  <p:clrMapOvr>
    <a:masterClrMapping/>
  </p:clrMapOvr>
  <p:transition>
    <p:fade thruBlk="1"/>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FC240-9B3B-7846-A052-534CE8F3CFB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1C2D99B-AC6F-1B4B-BED5-47C3B755DA87}"/>
              </a:ext>
            </a:extLst>
          </p:cNvPr>
          <p:cNvSpPr>
            <a:spLocks noGrp="1"/>
          </p:cNvSpPr>
          <p:nvPr>
            <p:ph type="dt" sz="half" idx="10"/>
          </p:nvPr>
        </p:nvSpPr>
        <p:spPr/>
        <p:txBody>
          <a:bodyPr/>
          <a:lstStyle/>
          <a:p>
            <a:fld id="{B81D2B72-3EB7-B24E-A764-C7F4B4E79A64}" type="datetime1">
              <a:rPr lang="en-US" smtClean="0"/>
              <a:t>11/28/2022</a:t>
            </a:fld>
            <a:endParaRPr lang="en-US"/>
          </a:p>
        </p:txBody>
      </p:sp>
      <p:sp>
        <p:nvSpPr>
          <p:cNvPr id="4" name="Footer Placeholder 3">
            <a:extLst>
              <a:ext uri="{FF2B5EF4-FFF2-40B4-BE49-F238E27FC236}">
                <a16:creationId xmlns:a16="http://schemas.microsoft.com/office/drawing/2014/main" id="{28667C11-F96B-BA4E-83D4-5CFC58F450E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21F6636-19D9-B947-88A7-85C2FE598E65}"/>
              </a:ext>
            </a:extLst>
          </p:cNvPr>
          <p:cNvSpPr>
            <a:spLocks noGrp="1"/>
          </p:cNvSpPr>
          <p:nvPr>
            <p:ph type="sldNum" sz="quarter" idx="4"/>
          </p:nvPr>
        </p:nvSpPr>
        <p:spPr>
          <a:xfrm>
            <a:off x="-45720" y="4910328"/>
            <a:ext cx="274320" cy="273844"/>
          </a:xfrm>
          <a:prstGeom prst="rect">
            <a:avLst/>
          </a:prstGeom>
        </p:spPr>
        <p:txBody>
          <a:bodyPr vert="horz" lIns="0" tIns="0" rIns="0" bIns="0" rtlCol="0" anchor="ctr" anchorCtr="0"/>
          <a:lstStyle>
            <a:lvl1pPr algn="ctr">
              <a:defRPr sz="600" b="1">
                <a:solidFill>
                  <a:schemeClr val="tx1">
                    <a:tint val="75000"/>
                  </a:schemeClr>
                </a:solidFill>
              </a:defRPr>
            </a:lvl1pPr>
          </a:lstStyle>
          <a:p>
            <a:fld id="{00000000-1234-1234-1234-123412341234}" type="slidenum">
              <a:rPr lang="en" smtClean="0"/>
              <a:pPr/>
              <a:t>‹Nº›</a:t>
            </a:fld>
            <a:endParaRPr lang="en" dirty="0"/>
          </a:p>
        </p:txBody>
      </p:sp>
    </p:spTree>
    <p:extLst>
      <p:ext uri="{BB962C8B-B14F-4D97-AF65-F5344CB8AC3E}">
        <p14:creationId xmlns:p14="http://schemas.microsoft.com/office/powerpoint/2010/main" val="2044995982"/>
      </p:ext>
    </p:extLst>
  </p:cSld>
  <p:clrMapOvr>
    <a:masterClrMapping/>
  </p:clrMapOvr>
  <p:transition>
    <p:fade thruBlk="1"/>
  </p:transition>
</p:sldLayout>
</file>

<file path=ppt/slideLayouts/slideLayout9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F35ECE2-75D3-3A4E-8627-D05577BC014A}"/>
              </a:ext>
            </a:extLst>
          </p:cNvPr>
          <p:cNvSpPr>
            <a:spLocks noGrp="1"/>
          </p:cNvSpPr>
          <p:nvPr>
            <p:ph type="dt" sz="half" idx="10"/>
          </p:nvPr>
        </p:nvSpPr>
        <p:spPr/>
        <p:txBody>
          <a:bodyPr/>
          <a:lstStyle/>
          <a:p>
            <a:fld id="{B25B0C86-06F9-DE41-9D1A-01A0715A3F63}" type="datetime1">
              <a:rPr lang="en-US" smtClean="0"/>
              <a:t>11/28/2022</a:t>
            </a:fld>
            <a:endParaRPr lang="en-US"/>
          </a:p>
        </p:txBody>
      </p:sp>
      <p:sp>
        <p:nvSpPr>
          <p:cNvPr id="3" name="Footer Placeholder 2">
            <a:extLst>
              <a:ext uri="{FF2B5EF4-FFF2-40B4-BE49-F238E27FC236}">
                <a16:creationId xmlns:a16="http://schemas.microsoft.com/office/drawing/2014/main" id="{40DADA39-BBB8-5F46-929B-26AAE4416179}"/>
              </a:ext>
            </a:extLst>
          </p:cNvPr>
          <p:cNvSpPr>
            <a:spLocks noGrp="1"/>
          </p:cNvSpPr>
          <p:nvPr>
            <p:ph type="ftr" sz="quarter" idx="11"/>
          </p:nvPr>
        </p:nvSpPr>
        <p:spPr/>
        <p:txBody>
          <a:bodyPr/>
          <a:lstStyle/>
          <a:p>
            <a:endParaRPr lang="en-US"/>
          </a:p>
        </p:txBody>
      </p:sp>
      <p:sp>
        <p:nvSpPr>
          <p:cNvPr id="5" name="Rectangle 4">
            <a:extLst>
              <a:ext uri="{FF2B5EF4-FFF2-40B4-BE49-F238E27FC236}">
                <a16:creationId xmlns:a16="http://schemas.microsoft.com/office/drawing/2014/main" id="{92B9B1DD-C4E8-684D-9F0A-021799235ECD}"/>
              </a:ext>
            </a:extLst>
          </p:cNvPr>
          <p:cNvSpPr/>
          <p:nvPr/>
        </p:nvSpPr>
        <p:spPr>
          <a:xfrm>
            <a:off x="7657240" y="4573720"/>
            <a:ext cx="1486760" cy="5697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6" name="Slide Number Placeholder 5">
            <a:extLst>
              <a:ext uri="{FF2B5EF4-FFF2-40B4-BE49-F238E27FC236}">
                <a16:creationId xmlns:a16="http://schemas.microsoft.com/office/drawing/2014/main" id="{E30E0130-FD56-F142-AEF8-B55ABA39B354}"/>
              </a:ext>
            </a:extLst>
          </p:cNvPr>
          <p:cNvSpPr>
            <a:spLocks noGrp="1"/>
          </p:cNvSpPr>
          <p:nvPr>
            <p:ph type="sldNum" sz="quarter" idx="4"/>
          </p:nvPr>
        </p:nvSpPr>
        <p:spPr>
          <a:xfrm>
            <a:off x="-45720" y="4910328"/>
            <a:ext cx="274320" cy="273844"/>
          </a:xfrm>
          <a:prstGeom prst="rect">
            <a:avLst/>
          </a:prstGeom>
        </p:spPr>
        <p:txBody>
          <a:bodyPr vert="horz" lIns="0" tIns="0" rIns="0" bIns="0" rtlCol="0" anchor="ctr" anchorCtr="0"/>
          <a:lstStyle>
            <a:lvl1pPr algn="ctr">
              <a:defRPr sz="600" b="1">
                <a:solidFill>
                  <a:schemeClr val="tx1">
                    <a:tint val="75000"/>
                  </a:schemeClr>
                </a:solidFill>
              </a:defRPr>
            </a:lvl1pPr>
          </a:lstStyle>
          <a:p>
            <a:fld id="{00000000-1234-1234-1234-123412341234}" type="slidenum">
              <a:rPr lang="en" smtClean="0"/>
              <a:pPr/>
              <a:t>‹Nº›</a:t>
            </a:fld>
            <a:endParaRPr lang="en" dirty="0"/>
          </a:p>
        </p:txBody>
      </p:sp>
    </p:spTree>
    <p:extLst>
      <p:ext uri="{BB962C8B-B14F-4D97-AF65-F5344CB8AC3E}">
        <p14:creationId xmlns:p14="http://schemas.microsoft.com/office/powerpoint/2010/main" val="2398579195"/>
      </p:ext>
    </p:extLst>
  </p:cSld>
  <p:clrMapOvr>
    <a:masterClrMapping/>
  </p:clrMapOvr>
  <p:transition>
    <p:fade thruBlk="1"/>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userDrawn="1">
  <p:cSld name="Blue Header VES">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40B5A13-D26E-4DC5-90C2-39389DB05526}"/>
              </a:ext>
            </a:extLst>
          </p:cNvPr>
          <p:cNvPicPr>
            <a:picLocks noChangeAspect="1"/>
          </p:cNvPicPr>
          <p:nvPr userDrawn="1"/>
        </p:nvPicPr>
        <p:blipFill rotWithShape="1">
          <a:blip r:embed="rId3"/>
          <a:srcRect l="299" t="-1" b="388"/>
          <a:stretch/>
        </p:blipFill>
        <p:spPr>
          <a:xfrm>
            <a:off x="0" y="0"/>
            <a:ext cx="9144000" cy="5143500"/>
          </a:xfrm>
          <a:prstGeom prst="rect">
            <a:avLst/>
          </a:prstGeom>
        </p:spPr>
      </p:pic>
      <p:pic>
        <p:nvPicPr>
          <p:cNvPr id="9" name="Picture 8">
            <a:extLst>
              <a:ext uri="{FF2B5EF4-FFF2-40B4-BE49-F238E27FC236}">
                <a16:creationId xmlns:a16="http://schemas.microsoft.com/office/drawing/2014/main" id="{E3287EA2-ECB6-7345-929B-F97FA666DEEF}"/>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6888255" y="4267200"/>
            <a:ext cx="1669723" cy="727570"/>
          </a:xfrm>
          <a:prstGeom prst="rect">
            <a:avLst/>
          </a:prstGeom>
        </p:spPr>
      </p:pic>
    </p:spTree>
    <p:custDataLst>
      <p:tags r:id="rId1"/>
    </p:custDataLst>
    <p:extLst>
      <p:ext uri="{BB962C8B-B14F-4D97-AF65-F5344CB8AC3E}">
        <p14:creationId xmlns:p14="http://schemas.microsoft.com/office/powerpoint/2010/main" val="3614443650"/>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84" Type="http://schemas.openxmlformats.org/officeDocument/2006/relationships/slideLayout" Target="../slideLayouts/slideLayout84.xml"/><Relationship Id="rId89" Type="http://schemas.openxmlformats.org/officeDocument/2006/relationships/slideLayout" Target="../slideLayouts/slideLayout89.xml"/><Relationship Id="rId16" Type="http://schemas.openxmlformats.org/officeDocument/2006/relationships/slideLayout" Target="../slideLayouts/slideLayout16.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74" Type="http://schemas.openxmlformats.org/officeDocument/2006/relationships/slideLayout" Target="../slideLayouts/slideLayout74.xml"/><Relationship Id="rId79" Type="http://schemas.openxmlformats.org/officeDocument/2006/relationships/slideLayout" Target="../slideLayouts/slideLayout79.xml"/><Relationship Id="rId5" Type="http://schemas.openxmlformats.org/officeDocument/2006/relationships/slideLayout" Target="../slideLayouts/slideLayout5.xml"/><Relationship Id="rId90" Type="http://schemas.openxmlformats.org/officeDocument/2006/relationships/slideLayout" Target="../slideLayouts/slideLayout90.xml"/><Relationship Id="rId95" Type="http://schemas.openxmlformats.org/officeDocument/2006/relationships/slideLayout" Target="../slideLayouts/slideLayout95.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80" Type="http://schemas.openxmlformats.org/officeDocument/2006/relationships/slideLayout" Target="../slideLayouts/slideLayout80.xml"/><Relationship Id="rId85" Type="http://schemas.openxmlformats.org/officeDocument/2006/relationships/slideLayout" Target="../slideLayouts/slideLayout85.xml"/><Relationship Id="rId93" Type="http://schemas.openxmlformats.org/officeDocument/2006/relationships/slideLayout" Target="../slideLayouts/slideLayout93.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83" Type="http://schemas.openxmlformats.org/officeDocument/2006/relationships/slideLayout" Target="../slideLayouts/slideLayout83.xml"/><Relationship Id="rId88" Type="http://schemas.openxmlformats.org/officeDocument/2006/relationships/slideLayout" Target="../slideLayouts/slideLayout88.xml"/><Relationship Id="rId91" Type="http://schemas.openxmlformats.org/officeDocument/2006/relationships/slideLayout" Target="../slideLayouts/slideLayout91.xml"/><Relationship Id="rId9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81" Type="http://schemas.openxmlformats.org/officeDocument/2006/relationships/slideLayout" Target="../slideLayouts/slideLayout81.xml"/><Relationship Id="rId86" Type="http://schemas.openxmlformats.org/officeDocument/2006/relationships/slideLayout" Target="../slideLayouts/slideLayout86.xml"/><Relationship Id="rId94" Type="http://schemas.openxmlformats.org/officeDocument/2006/relationships/slideLayout" Target="../slideLayouts/slideLayout94.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7" Type="http://schemas.openxmlformats.org/officeDocument/2006/relationships/slideLayout" Target="../slideLayouts/slideLayout7.xml"/><Relationship Id="rId71" Type="http://schemas.openxmlformats.org/officeDocument/2006/relationships/slideLayout" Target="../slideLayouts/slideLayout71.xml"/><Relationship Id="rId92" Type="http://schemas.openxmlformats.org/officeDocument/2006/relationships/slideLayout" Target="../slideLayouts/slideLayout92.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66" Type="http://schemas.openxmlformats.org/officeDocument/2006/relationships/slideLayout" Target="../slideLayouts/slideLayout66.xml"/><Relationship Id="rId87" Type="http://schemas.openxmlformats.org/officeDocument/2006/relationships/slideLayout" Target="../slideLayouts/slideLayout87.xml"/><Relationship Id="rId61" Type="http://schemas.openxmlformats.org/officeDocument/2006/relationships/slideLayout" Target="../slideLayouts/slideLayout61.xml"/><Relationship Id="rId82" Type="http://schemas.openxmlformats.org/officeDocument/2006/relationships/slideLayout" Target="../slideLayouts/slideLayout82.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56" Type="http://schemas.openxmlformats.org/officeDocument/2006/relationships/slideLayout" Target="../slideLayouts/slideLayout56.xml"/><Relationship Id="rId77" Type="http://schemas.openxmlformats.org/officeDocument/2006/relationships/slideLayout" Target="../slideLayouts/slideLayout7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05326768"/>
      </p:ext>
    </p:extLst>
  </p:cSld>
  <p:clrMap bg1="lt1" tx1="dk1" bg2="lt2" tx2="dk2" accent1="accent1" accent2="accent2" accent3="accent3" accent4="accent4" accent5="accent5" accent6="accent6" hlink="hlink" folHlink="folHlink"/>
  <p:sldLayoutIdLst>
    <p:sldLayoutId id="2147483662" r:id="rId1"/>
    <p:sldLayoutId id="2147483841" r:id="rId2"/>
    <p:sldLayoutId id="2147483675" r:id="rId3"/>
    <p:sldLayoutId id="2147483709" r:id="rId4"/>
    <p:sldLayoutId id="2147483837" r:id="rId5"/>
    <p:sldLayoutId id="2147483700" r:id="rId6"/>
    <p:sldLayoutId id="2147483710" r:id="rId7"/>
    <p:sldLayoutId id="2147483838" r:id="rId8"/>
    <p:sldLayoutId id="2147483805" r:id="rId9"/>
    <p:sldLayoutId id="2147483806" r:id="rId10"/>
    <p:sldLayoutId id="2147483807" r:id="rId11"/>
    <p:sldLayoutId id="2147483808" r:id="rId12"/>
    <p:sldLayoutId id="2147483809" r:id="rId13"/>
    <p:sldLayoutId id="2147483831" r:id="rId14"/>
    <p:sldLayoutId id="2147483829" r:id="rId15"/>
    <p:sldLayoutId id="2147483832" r:id="rId16"/>
    <p:sldLayoutId id="2147483834" r:id="rId17"/>
    <p:sldLayoutId id="2147483833" r:id="rId18"/>
    <p:sldLayoutId id="2147483703" r:id="rId19"/>
    <p:sldLayoutId id="2147483676" r:id="rId20"/>
    <p:sldLayoutId id="2147483701" r:id="rId21"/>
    <p:sldLayoutId id="2147483810" r:id="rId22"/>
    <p:sldLayoutId id="2147483811" r:id="rId23"/>
    <p:sldLayoutId id="2147483729" r:id="rId24"/>
    <p:sldLayoutId id="2147483812" r:id="rId25"/>
    <p:sldLayoutId id="2147483813" r:id="rId26"/>
    <p:sldLayoutId id="2147483814" r:id="rId27"/>
    <p:sldLayoutId id="2147483827" r:id="rId28"/>
    <p:sldLayoutId id="2147483704" r:id="rId29"/>
    <p:sldLayoutId id="2147483664" r:id="rId30"/>
    <p:sldLayoutId id="2147483702" r:id="rId31"/>
    <p:sldLayoutId id="2147483817" r:id="rId32"/>
    <p:sldLayoutId id="2147483818" r:id="rId33"/>
    <p:sldLayoutId id="2147483678" r:id="rId34"/>
    <p:sldLayoutId id="2147483819" r:id="rId35"/>
    <p:sldLayoutId id="2147483820" r:id="rId36"/>
    <p:sldLayoutId id="2147483828" r:id="rId37"/>
    <p:sldLayoutId id="2147483706" r:id="rId38"/>
    <p:sldLayoutId id="2147483695" r:id="rId39"/>
    <p:sldLayoutId id="2147483696" r:id="rId40"/>
    <p:sldLayoutId id="2147483694" r:id="rId41"/>
    <p:sldLayoutId id="2147483712" r:id="rId42"/>
    <p:sldLayoutId id="2147483674" r:id="rId43"/>
    <p:sldLayoutId id="2147483677" r:id="rId44"/>
    <p:sldLayoutId id="2147483680" r:id="rId45"/>
    <p:sldLayoutId id="2147483734" r:id="rId46"/>
    <p:sldLayoutId id="2147483735" r:id="rId47"/>
    <p:sldLayoutId id="2147483732" r:id="rId48"/>
    <p:sldLayoutId id="2147483733" r:id="rId49"/>
    <p:sldLayoutId id="2147483821" r:id="rId50"/>
    <p:sldLayoutId id="2147483822" r:id="rId51"/>
    <p:sldLayoutId id="2147483825" r:id="rId52"/>
    <p:sldLayoutId id="2147483826" r:id="rId53"/>
    <p:sldLayoutId id="2147483824" r:id="rId54"/>
    <p:sldLayoutId id="2147483823" r:id="rId55"/>
    <p:sldLayoutId id="2147483707" r:id="rId56"/>
    <p:sldLayoutId id="2147483708" r:id="rId57"/>
    <p:sldLayoutId id="2147483686" r:id="rId58"/>
    <p:sldLayoutId id="2147483685" r:id="rId59"/>
    <p:sldLayoutId id="2147483689" r:id="rId60"/>
    <p:sldLayoutId id="2147483690" r:id="rId61"/>
    <p:sldLayoutId id="2147483716" r:id="rId62"/>
    <p:sldLayoutId id="2147483717" r:id="rId63"/>
    <p:sldLayoutId id="2147483718" r:id="rId64"/>
    <p:sldLayoutId id="2147483719" r:id="rId65"/>
    <p:sldLayoutId id="2147483726" r:id="rId66"/>
    <p:sldLayoutId id="2147483691" r:id="rId67"/>
    <p:sldLayoutId id="2147483692" r:id="rId68"/>
    <p:sldLayoutId id="2147483681" r:id="rId69"/>
    <p:sldLayoutId id="2147483731" r:id="rId70"/>
    <p:sldLayoutId id="2147483736" r:id="rId71"/>
    <p:sldLayoutId id="2147483737" r:id="rId72"/>
    <p:sldLayoutId id="2147483722" r:id="rId73"/>
    <p:sldLayoutId id="2147483682" r:id="rId74"/>
    <p:sldLayoutId id="2147483720" r:id="rId75"/>
    <p:sldLayoutId id="2147483723" r:id="rId76"/>
    <p:sldLayoutId id="2147483721" r:id="rId77"/>
    <p:sldLayoutId id="2147483683" r:id="rId78"/>
    <p:sldLayoutId id="2147483693" r:id="rId79"/>
    <p:sldLayoutId id="2147483724" r:id="rId80"/>
    <p:sldLayoutId id="2147483725" r:id="rId81"/>
    <p:sldLayoutId id="2147483684" r:id="rId82"/>
    <p:sldLayoutId id="2147483687" r:id="rId83"/>
    <p:sldLayoutId id="2147483688" r:id="rId84"/>
    <p:sldLayoutId id="2147483697" r:id="rId85"/>
    <p:sldLayoutId id="2147483698" r:id="rId86"/>
    <p:sldLayoutId id="2147483699" r:id="rId87"/>
    <p:sldLayoutId id="2147483727" r:id="rId88"/>
    <p:sldLayoutId id="2147483728" r:id="rId89"/>
    <p:sldLayoutId id="2147483842" r:id="rId90"/>
    <p:sldLayoutId id="2147483843" r:id="rId91"/>
    <p:sldLayoutId id="2147483844" r:id="rId92"/>
    <p:sldLayoutId id="2147483845" r:id="rId93"/>
    <p:sldLayoutId id="2147483846" r:id="rId94"/>
    <p:sldLayoutId id="2147483847" r:id="rId95"/>
  </p:sldLayoutIdLst>
  <p:transition spd="med">
    <p:fade/>
  </p:transition>
  <p:txStyles>
    <p:titleStyle>
      <a:lvl1pPr algn="l" defTabSz="457200" rtl="0" eaLnBrk="1" latinLnBrk="0" hangingPunct="1">
        <a:spcBef>
          <a:spcPct val="0"/>
        </a:spcBef>
        <a:buNone/>
        <a:defRPr sz="4000" b="0" i="0" kern="1200">
          <a:solidFill>
            <a:srgbClr val="000000"/>
          </a:solidFill>
          <a:latin typeface="Merriweather Regular"/>
          <a:ea typeface="+mj-ea"/>
          <a:cs typeface="Merriweather Regular"/>
        </a:defRPr>
      </a:lvl1pPr>
    </p:titleStyle>
    <p:bodyStyle>
      <a:lvl1pPr marL="342900" indent="-342900" algn="l" defTabSz="457200" rtl="0" eaLnBrk="1" latinLnBrk="0" hangingPunct="1">
        <a:spcBef>
          <a:spcPct val="20000"/>
        </a:spcBef>
        <a:buFont typeface="Arial"/>
        <a:buChar char="•"/>
        <a:defRPr sz="2800" b="0" i="0" kern="1200">
          <a:solidFill>
            <a:schemeClr val="tx1"/>
          </a:solidFill>
          <a:latin typeface="Avenir LT Std 45 Book"/>
          <a:ea typeface="+mn-ea"/>
          <a:cs typeface="Avenir LT Std 45 Book"/>
        </a:defRPr>
      </a:lvl1pPr>
      <a:lvl2pPr marL="742950" indent="-285750" algn="l" defTabSz="457200" rtl="0" eaLnBrk="1" latinLnBrk="0" hangingPunct="1">
        <a:spcBef>
          <a:spcPct val="20000"/>
        </a:spcBef>
        <a:buFont typeface="Arial"/>
        <a:buChar char="–"/>
        <a:defRPr sz="2000" b="0" i="0" kern="1200">
          <a:solidFill>
            <a:schemeClr val="tx1"/>
          </a:solidFill>
          <a:latin typeface="Avenir LT Std 45 Book"/>
          <a:ea typeface="+mn-ea"/>
          <a:cs typeface="Avenir LT Std 45 Book"/>
        </a:defRPr>
      </a:lvl2pPr>
      <a:lvl3pPr marL="1143000" indent="-228600" algn="l" defTabSz="457200" rtl="0" eaLnBrk="1" latinLnBrk="0" hangingPunct="1">
        <a:spcBef>
          <a:spcPct val="20000"/>
        </a:spcBef>
        <a:buFont typeface="Arial"/>
        <a:buChar char="•"/>
        <a:defRPr sz="1600" b="0" i="0" kern="1200">
          <a:solidFill>
            <a:schemeClr val="tx1"/>
          </a:solidFill>
          <a:latin typeface="Avenir LT Std 45 Book"/>
          <a:ea typeface="+mn-ea"/>
          <a:cs typeface="Avenir LT Std 45 Book"/>
        </a:defRPr>
      </a:lvl3pPr>
      <a:lvl4pPr marL="1600200" indent="-228600" algn="l" defTabSz="457200" rtl="0" eaLnBrk="1" latinLnBrk="0" hangingPunct="1">
        <a:spcBef>
          <a:spcPct val="20000"/>
        </a:spcBef>
        <a:buFont typeface="Arial"/>
        <a:buChar char="–"/>
        <a:defRPr sz="1400" b="0" i="0" kern="1200">
          <a:solidFill>
            <a:schemeClr val="tx1"/>
          </a:solidFill>
          <a:latin typeface="Avenir LT Std 45 Book"/>
          <a:ea typeface="+mn-ea"/>
          <a:cs typeface="Avenir LT Std 45 Book"/>
        </a:defRPr>
      </a:lvl4pPr>
      <a:lvl5pPr marL="2057400" indent="-228600" algn="l" defTabSz="457200" rtl="0" eaLnBrk="1" latinLnBrk="0" hangingPunct="1">
        <a:spcBef>
          <a:spcPct val="20000"/>
        </a:spcBef>
        <a:buFont typeface="Arial"/>
        <a:buChar char="»"/>
        <a:defRPr sz="1200" b="0" i="0" kern="1200">
          <a:solidFill>
            <a:schemeClr val="tx1"/>
          </a:solidFill>
          <a:latin typeface="Avenir LT Std 45 Book"/>
          <a:ea typeface="+mn-ea"/>
          <a:cs typeface="Avenir LT Std 45 Boo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4.xml"/><Relationship Id="rId1" Type="http://schemas.openxmlformats.org/officeDocument/2006/relationships/tags" Target="../tags/tag9.xml"/><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6.xml"/><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7.xml"/><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1.xml"/><Relationship Id="rId1" Type="http://schemas.openxmlformats.org/officeDocument/2006/relationships/slideLayout" Target="../slideLayouts/slideLayout23.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23.xml"/></Relationships>
</file>

<file path=ppt/slides/_rels/slide1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91.xml"/><Relationship Id="rId1" Type="http://schemas.openxmlformats.org/officeDocument/2006/relationships/tags" Target="../tags/tag10.xml"/><Relationship Id="rId5" Type="http://schemas.openxmlformats.org/officeDocument/2006/relationships/image" Target="../media/image11.png"/><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3.xml"/></Relationships>
</file>

<file path=ppt/slides/_rels/slide2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3.xml"/></Relationships>
</file>

<file path=ppt/slides/_rels/slide2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23.xml"/></Relationships>
</file>

<file path=ppt/slides/_rels/slide2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5.xml"/><Relationship Id="rId1" Type="http://schemas.openxmlformats.org/officeDocument/2006/relationships/slideLayout" Target="../slideLayouts/slideLayout23.xml"/></Relationships>
</file>

<file path=ppt/slides/_rels/slide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23.xml"/></Relationships>
</file>

<file path=ppt/slides/_rels/slide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6.jpg"/><Relationship Id="rId1" Type="http://schemas.openxmlformats.org/officeDocument/2006/relationships/slideLayout" Target="../slideLayouts/slideLayout23.xml"/></Relationships>
</file>

<file path=ppt/slides/_rels/slide2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3.xml"/></Relationships>
</file>

<file path=ppt/slides/_rels/slide2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3.xml"/></Relationships>
</file>

<file path=ppt/slides/_rels/slide2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8.jpg"/><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58.xml"/><Relationship Id="rId1" Type="http://schemas.openxmlformats.org/officeDocument/2006/relationships/tags" Target="../tags/tag11.xml"/><Relationship Id="rId5" Type="http://schemas.openxmlformats.org/officeDocument/2006/relationships/image" Target="../media/image13.jpeg"/><Relationship Id="rId4" Type="http://schemas.openxmlformats.org/officeDocument/2006/relationships/image" Target="../media/image12.png"/></Relationships>
</file>

<file path=ppt/slides/_rels/slide30.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23.xml"/></Relationships>
</file>

<file path=ppt/slides/_rels/slide3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0.jpg"/><Relationship Id="rId1" Type="http://schemas.openxmlformats.org/officeDocument/2006/relationships/slideLayout" Target="../slideLayouts/slideLayout23.xml"/></Relationships>
</file>

<file path=ppt/slides/_rels/slide32.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3.xml"/></Relationships>
</file>

<file path=ppt/slides/_rels/slide3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7.xml"/><Relationship Id="rId1" Type="http://schemas.openxmlformats.org/officeDocument/2006/relationships/slideLayout" Target="../slideLayouts/slideLayout23.xml"/></Relationships>
</file>

<file path=ppt/slides/_rels/slide34.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18.xml"/><Relationship Id="rId1" Type="http://schemas.openxmlformats.org/officeDocument/2006/relationships/slideLayout" Target="../slideLayouts/slideLayout23.xml"/></Relationships>
</file>

<file path=ppt/slides/_rels/slide3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7.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19.xml"/><Relationship Id="rId1" Type="http://schemas.openxmlformats.org/officeDocument/2006/relationships/slideLayout" Target="../slideLayouts/slideLayout23.xml"/></Relationships>
</file>

<file path=ppt/slides/_rels/slide3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3.xml"/></Relationships>
</file>

<file path=ppt/slides/_rels/slide3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0.xml"/><Relationship Id="rId1" Type="http://schemas.openxmlformats.org/officeDocument/2006/relationships/slideLayout" Target="../slideLayouts/slideLayout23.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Layout" Target="../slideLayouts/slideLayout19.xml"/><Relationship Id="rId1" Type="http://schemas.openxmlformats.org/officeDocument/2006/relationships/tags" Target="../tags/tag12.xml"/></Relationships>
</file>

<file path=ppt/slides/_rels/slide40.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21.xml"/><Relationship Id="rId1" Type="http://schemas.openxmlformats.org/officeDocument/2006/relationships/slideLayout" Target="../slideLayouts/slideLayout2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2.xml"/><Relationship Id="rId1" Type="http://schemas.openxmlformats.org/officeDocument/2006/relationships/slideLayout" Target="../slideLayouts/slideLayout23.xm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42.xml"/><Relationship Id="rId1" Type="http://schemas.openxmlformats.org/officeDocument/2006/relationships/tags" Target="../tags/tag14.xml"/><Relationship Id="rId4" Type="http://schemas.openxmlformats.org/officeDocument/2006/relationships/image" Target="../media/image38.jpeg"/></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95.xml"/><Relationship Id="rId1" Type="http://schemas.openxmlformats.org/officeDocument/2006/relationships/tags" Target="../tags/tag1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42.xml"/><Relationship Id="rId1" Type="http://schemas.openxmlformats.org/officeDocument/2006/relationships/tags" Target="../tags/tag13.xml"/><Relationship Id="rId4" Type="http://schemas.openxmlformats.org/officeDocument/2006/relationships/image" Target="../media/image15.jpe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6.png"/><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8.jpeg"/><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Marcador de posición de imagen 4">
            <a:extLst>
              <a:ext uri="{FF2B5EF4-FFF2-40B4-BE49-F238E27FC236}">
                <a16:creationId xmlns:a16="http://schemas.microsoft.com/office/drawing/2014/main" id="{8041EB85-D267-2488-D88A-B169C08D4478}"/>
              </a:ext>
            </a:extLst>
          </p:cNvPr>
          <p:cNvPicPr>
            <a:picLocks noGrp="1" noChangeAspect="1"/>
          </p:cNvPicPr>
          <p:nvPr>
            <p:ph type="pic" sz="quarter" idx="10"/>
          </p:nvPr>
        </p:nvPicPr>
        <p:blipFill rotWithShape="1">
          <a:blip r:embed="rId4"/>
          <a:srcRect l="24570" t="11266" r="15948" b="11259"/>
          <a:stretch/>
        </p:blipFill>
        <p:spPr>
          <a:xfrm>
            <a:off x="0" y="449"/>
            <a:ext cx="7486344" cy="5143051"/>
          </a:xfrm>
        </p:spPr>
      </p:pic>
      <p:sp>
        <p:nvSpPr>
          <p:cNvPr id="10" name="Rectangle 9">
            <a:extLst>
              <a:ext uri="{FF2B5EF4-FFF2-40B4-BE49-F238E27FC236}">
                <a16:creationId xmlns:a16="http://schemas.microsoft.com/office/drawing/2014/main" id="{89A41962-B6C2-7A43-B8EF-9DE086575793}"/>
              </a:ext>
            </a:extLst>
          </p:cNvPr>
          <p:cNvSpPr/>
          <p:nvPr/>
        </p:nvSpPr>
        <p:spPr>
          <a:xfrm>
            <a:off x="1" y="0"/>
            <a:ext cx="4246322" cy="5143500"/>
          </a:xfrm>
          <a:prstGeom prst="rect">
            <a:avLst/>
          </a:prstGeom>
          <a:gradFill flip="none" rotWithShape="1">
            <a:gsLst>
              <a:gs pos="0">
                <a:schemeClr val="tx1">
                  <a:alpha val="73289"/>
                </a:schemeClr>
              </a:gs>
              <a:gs pos="100000">
                <a:schemeClr val="tx1">
                  <a:alpha val="0"/>
                </a:schemeClr>
              </a:gs>
            </a:gsLst>
            <a:lin ang="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u="sng" dirty="0"/>
          </a:p>
        </p:txBody>
      </p:sp>
      <p:sp>
        <p:nvSpPr>
          <p:cNvPr id="11" name="Title 1">
            <a:extLst>
              <a:ext uri="{FF2B5EF4-FFF2-40B4-BE49-F238E27FC236}">
                <a16:creationId xmlns:a16="http://schemas.microsoft.com/office/drawing/2014/main" id="{91FF4E44-5257-3E4B-8CE7-06F91C7B9F14}"/>
              </a:ext>
            </a:extLst>
          </p:cNvPr>
          <p:cNvSpPr txBox="1">
            <a:spLocks/>
          </p:cNvSpPr>
          <p:nvPr/>
        </p:nvSpPr>
        <p:spPr>
          <a:xfrm>
            <a:off x="433169" y="3602892"/>
            <a:ext cx="3666884" cy="1162329"/>
          </a:xfrm>
          <a:prstGeom prst="rect">
            <a:avLst/>
          </a:prstGeom>
        </p:spPr>
        <p:txBody>
          <a:bodyPr vert="horz" lIns="0" tIns="0" rIns="0" bIns="0" rtlCol="0" anchor="b" anchorCtr="0">
            <a:noAutofit/>
          </a:bodyPr>
          <a:lstStyle>
            <a:lvl1pPr algn="l" defTabSz="685783" rtl="0" eaLnBrk="1" latinLnBrk="0" hangingPunct="1">
              <a:lnSpc>
                <a:spcPct val="80000"/>
              </a:lnSpc>
              <a:spcBef>
                <a:spcPct val="0"/>
              </a:spcBef>
              <a:buNone/>
              <a:defRPr sz="3300" b="1" kern="1200" spc="-113" baseline="0">
                <a:solidFill>
                  <a:schemeClr val="bg1"/>
                </a:solidFill>
                <a:latin typeface="+mj-lt"/>
                <a:ea typeface="+mj-ea"/>
                <a:cs typeface="+mj-cs"/>
              </a:defRPr>
            </a:lvl1pPr>
          </a:lstStyle>
          <a:p>
            <a:pPr>
              <a:spcAft>
                <a:spcPts val="600"/>
              </a:spcAft>
            </a:pPr>
            <a:r>
              <a:rPr lang="en-US" sz="2800" spc="-50" dirty="0"/>
              <a:t>Thriving with a Growth Mindset!</a:t>
            </a:r>
            <a:br>
              <a:rPr lang="en-US" sz="2800" spc="-50" dirty="0"/>
            </a:br>
            <a:br>
              <a:rPr lang="en-US" sz="1200" dirty="0">
                <a:latin typeface="+mn-lt"/>
              </a:rPr>
            </a:br>
            <a:r>
              <a:rPr lang="en-US" sz="1400" b="0" spc="0" dirty="0">
                <a:latin typeface="+mn-lt"/>
              </a:rPr>
              <a:t>December 2022</a:t>
            </a:r>
            <a:endParaRPr lang="en-US" sz="4800" b="0" spc="0" dirty="0">
              <a:latin typeface="+mn-lt"/>
            </a:endParaRPr>
          </a:p>
        </p:txBody>
      </p:sp>
    </p:spTree>
    <p:custDataLst>
      <p:tags r:id="rId1"/>
    </p:custDataLst>
    <p:extLst>
      <p:ext uri="{BB962C8B-B14F-4D97-AF65-F5344CB8AC3E}">
        <p14:creationId xmlns:p14="http://schemas.microsoft.com/office/powerpoint/2010/main" val="482626552"/>
      </p:ext>
    </p:extLst>
  </p:cSld>
  <p:clrMapOvr>
    <a:masterClrMapping/>
  </p:clrMapOvr>
  <p:transition spd="med">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8">
            <a:extLst>
              <a:ext uri="{FF2B5EF4-FFF2-40B4-BE49-F238E27FC236}">
                <a16:creationId xmlns:a16="http://schemas.microsoft.com/office/drawing/2014/main" id="{5F10B02B-939B-A6FB-4A27-11CDA7781AD7}"/>
              </a:ext>
            </a:extLst>
          </p:cNvPr>
          <p:cNvPicPr>
            <a:picLocks noChangeAspect="1"/>
          </p:cNvPicPr>
          <p:nvPr/>
        </p:nvPicPr>
        <p:blipFill>
          <a:blip r:embed="rId3"/>
          <a:srcRect l="33382" r="33382"/>
          <a:stretch/>
        </p:blipFill>
        <p:spPr>
          <a:xfrm>
            <a:off x="0" y="0"/>
            <a:ext cx="3039035" cy="5143500"/>
          </a:xfrm>
          <a:prstGeom prst="rect">
            <a:avLst/>
          </a:prstGeom>
        </p:spPr>
      </p:pic>
      <p:sp>
        <p:nvSpPr>
          <p:cNvPr id="2" name="Title 1">
            <a:extLst>
              <a:ext uri="{FF2B5EF4-FFF2-40B4-BE49-F238E27FC236}">
                <a16:creationId xmlns:a16="http://schemas.microsoft.com/office/drawing/2014/main" id="{F198A448-9E32-F426-B9B8-A0AA0CC60863}"/>
              </a:ext>
            </a:extLst>
          </p:cNvPr>
          <p:cNvSpPr>
            <a:spLocks noGrp="1"/>
          </p:cNvSpPr>
          <p:nvPr>
            <p:ph type="title"/>
          </p:nvPr>
        </p:nvSpPr>
        <p:spPr>
          <a:xfrm>
            <a:off x="3415553" y="287522"/>
            <a:ext cx="4975411" cy="369054"/>
          </a:xfrm>
        </p:spPr>
        <p:txBody>
          <a:bodyPr/>
          <a:lstStyle/>
          <a:p>
            <a:r>
              <a:rPr lang="en-US" dirty="0"/>
              <a:t>The Neuroscience </a:t>
            </a:r>
            <a:br>
              <a:rPr lang="en-US" dirty="0"/>
            </a:br>
            <a:r>
              <a:rPr lang="en-US" dirty="0"/>
              <a:t>of a Growth Mindset</a:t>
            </a:r>
          </a:p>
        </p:txBody>
      </p:sp>
      <p:sp>
        <p:nvSpPr>
          <p:cNvPr id="3" name="Content Placeholder 2">
            <a:extLst>
              <a:ext uri="{FF2B5EF4-FFF2-40B4-BE49-F238E27FC236}">
                <a16:creationId xmlns:a16="http://schemas.microsoft.com/office/drawing/2014/main" id="{3E69F94D-1EE2-C624-3A82-93624C05EF15}"/>
              </a:ext>
            </a:extLst>
          </p:cNvPr>
          <p:cNvSpPr>
            <a:spLocks noGrp="1"/>
          </p:cNvSpPr>
          <p:nvPr>
            <p:ph type="body" sz="quarter" idx="12"/>
          </p:nvPr>
        </p:nvSpPr>
        <p:spPr>
          <a:xfrm>
            <a:off x="3415553" y="1196787"/>
            <a:ext cx="5271247" cy="3659191"/>
          </a:xfrm>
        </p:spPr>
        <p:txBody>
          <a:bodyPr/>
          <a:lstStyle/>
          <a:p>
            <a:pPr marL="285750" lvl="1">
              <a:spcBef>
                <a:spcPts val="0"/>
              </a:spcBef>
              <a:spcAft>
                <a:spcPts val="1000"/>
              </a:spcAft>
              <a:buClr>
                <a:schemeClr val="accent1"/>
              </a:buClr>
              <a:buSzPct val="90000"/>
              <a:buFont typeface="Zapf Dingbats"/>
              <a:buChar char="❯"/>
            </a:pPr>
            <a:r>
              <a:rPr lang="en-US" sz="1500" dirty="0">
                <a:solidFill>
                  <a:schemeClr val="tx2"/>
                </a:solidFill>
                <a:latin typeface="+mn-lt"/>
                <a:ea typeface="Open Sans Light" panose="020B0306030504020204" pitchFamily="34" charset="0"/>
                <a:cs typeface="Arial" panose="020B0604020202020204" pitchFamily="34" charset="0"/>
              </a:rPr>
              <a:t>Using neuroimaging, researchers have found a link between a growth mindset and activation in two key areas of the brain:</a:t>
            </a:r>
          </a:p>
          <a:p>
            <a:pPr marL="685800" lvl="2">
              <a:spcBef>
                <a:spcPts val="0"/>
              </a:spcBef>
              <a:spcAft>
                <a:spcPts val="1000"/>
              </a:spcAft>
              <a:buClr>
                <a:schemeClr val="accent3"/>
              </a:buClr>
              <a:buSzPct val="90000"/>
              <a:buFont typeface="Zapf Dingbats"/>
              <a:buChar char="❯"/>
            </a:pPr>
            <a:r>
              <a:rPr lang="en-US" sz="1200" dirty="0">
                <a:solidFill>
                  <a:schemeClr val="tx2"/>
                </a:solidFill>
                <a:latin typeface="+mn-lt"/>
                <a:ea typeface="Open Sans Light" panose="020B0306030504020204" pitchFamily="34" charset="0"/>
                <a:cs typeface="Arial" panose="020B0604020202020204" pitchFamily="34" charset="0"/>
              </a:rPr>
              <a:t>The area involved in learning and control</a:t>
            </a:r>
          </a:p>
          <a:p>
            <a:pPr marL="685800" lvl="2">
              <a:spcBef>
                <a:spcPts val="0"/>
              </a:spcBef>
              <a:spcAft>
                <a:spcPts val="1000"/>
              </a:spcAft>
              <a:buClr>
                <a:schemeClr val="accent3"/>
              </a:buClr>
              <a:buSzPct val="90000"/>
              <a:buFont typeface="Zapf Dingbats"/>
              <a:buChar char="❯"/>
            </a:pPr>
            <a:r>
              <a:rPr lang="en-US" sz="1200" dirty="0">
                <a:solidFill>
                  <a:schemeClr val="tx2"/>
                </a:solidFill>
                <a:latin typeface="+mn-lt"/>
                <a:ea typeface="Open Sans Light" panose="020B0306030504020204" pitchFamily="34" charset="0"/>
                <a:cs typeface="Arial" panose="020B0604020202020204" pitchFamily="34" charset="0"/>
              </a:rPr>
              <a:t>The area involved in error-monitoring and behavioral adaptation</a:t>
            </a:r>
          </a:p>
          <a:p>
            <a:pPr marL="285750" lvl="1">
              <a:spcBef>
                <a:spcPts val="0"/>
              </a:spcBef>
              <a:spcAft>
                <a:spcPts val="1000"/>
              </a:spcAft>
              <a:buClr>
                <a:schemeClr val="accent1"/>
              </a:buClr>
              <a:buSzPct val="90000"/>
              <a:buFont typeface="Zapf Dingbats"/>
              <a:buChar char="❯"/>
            </a:pPr>
            <a:r>
              <a:rPr lang="en-US" sz="1500" dirty="0">
                <a:solidFill>
                  <a:schemeClr val="tx2"/>
                </a:solidFill>
                <a:latin typeface="+mn-lt"/>
                <a:ea typeface="Open Sans Light" panose="020B0306030504020204" pitchFamily="34" charset="0"/>
                <a:cs typeface="Arial" panose="020B0604020202020204" pitchFamily="34" charset="0"/>
              </a:rPr>
              <a:t>A growth mindset appears to be linked to higher motivation and error correction. It is also associated with lower activation in response to negative feedback.</a:t>
            </a:r>
          </a:p>
          <a:p>
            <a:pPr marL="285750" lvl="1">
              <a:spcBef>
                <a:spcPts val="0"/>
              </a:spcBef>
              <a:spcAft>
                <a:spcPts val="1000"/>
              </a:spcAft>
              <a:buClr>
                <a:schemeClr val="accent1"/>
              </a:buClr>
              <a:buSzPct val="90000"/>
              <a:buFont typeface="Zapf Dingbats"/>
              <a:buChar char="❯"/>
            </a:pPr>
            <a:r>
              <a:rPr lang="en-US" sz="1500" dirty="0">
                <a:solidFill>
                  <a:schemeClr val="tx2"/>
                </a:solidFill>
                <a:latin typeface="+mn-lt"/>
                <a:ea typeface="Open Sans Light" panose="020B0306030504020204" pitchFamily="34" charset="0"/>
                <a:cs typeface="Arial" panose="020B0604020202020204" pitchFamily="34" charset="0"/>
              </a:rPr>
              <a:t>In growth-minded people, the brain is most active when a person was told how they could improve </a:t>
            </a:r>
          </a:p>
          <a:p>
            <a:pPr marL="285750" lvl="1">
              <a:spcBef>
                <a:spcPts val="0"/>
              </a:spcBef>
              <a:spcAft>
                <a:spcPts val="1000"/>
              </a:spcAft>
              <a:buClr>
                <a:schemeClr val="accent1"/>
              </a:buClr>
              <a:buSzPct val="90000"/>
              <a:buFont typeface="Zapf Dingbats"/>
              <a:buChar char="❯"/>
            </a:pPr>
            <a:r>
              <a:rPr lang="en-US" sz="1500" dirty="0">
                <a:solidFill>
                  <a:schemeClr val="tx2"/>
                </a:solidFill>
                <a:latin typeface="+mn-lt"/>
                <a:ea typeface="Open Sans Light" panose="020B0306030504020204" pitchFamily="34" charset="0"/>
                <a:cs typeface="Arial" panose="020B0604020202020204" pitchFamily="34" charset="0"/>
              </a:rPr>
              <a:t>In those with a fixed mindset, the brain is active when a person is being given information about their performance</a:t>
            </a:r>
          </a:p>
        </p:txBody>
      </p:sp>
    </p:spTree>
    <p:extLst>
      <p:ext uri="{BB962C8B-B14F-4D97-AF65-F5344CB8AC3E}">
        <p14:creationId xmlns:p14="http://schemas.microsoft.com/office/powerpoint/2010/main" val="1433984662"/>
      </p:ext>
    </p:extLst>
  </p:cSld>
  <p:clrMapOvr>
    <a:masterClrMapping/>
  </p:clrMapOvr>
  <p:transition spd="med">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20">
            <a:extLst>
              <a:ext uri="{FF2B5EF4-FFF2-40B4-BE49-F238E27FC236}">
                <a16:creationId xmlns:a16="http://schemas.microsoft.com/office/drawing/2014/main" id="{2589E1D8-3E50-094E-FFFD-EB72DB86630F}"/>
              </a:ext>
            </a:extLst>
          </p:cNvPr>
          <p:cNvPicPr>
            <a:picLocks noChangeAspect="1"/>
          </p:cNvPicPr>
          <p:nvPr/>
        </p:nvPicPr>
        <p:blipFill>
          <a:blip r:embed="rId3"/>
          <a:srcRect t="14443" b="14443"/>
          <a:stretch/>
        </p:blipFill>
        <p:spPr>
          <a:xfrm flipH="1">
            <a:off x="3047998" y="0"/>
            <a:ext cx="6096001" cy="2438508"/>
          </a:xfrm>
          <a:prstGeom prst="rect">
            <a:avLst/>
          </a:prstGeom>
        </p:spPr>
      </p:pic>
      <p:sp>
        <p:nvSpPr>
          <p:cNvPr id="26" name="Rectangle 53">
            <a:extLst>
              <a:ext uri="{FF2B5EF4-FFF2-40B4-BE49-F238E27FC236}">
                <a16:creationId xmlns:a16="http://schemas.microsoft.com/office/drawing/2014/main" id="{2D89B140-0AC2-1531-D6EB-FA3384895B69}"/>
              </a:ext>
            </a:extLst>
          </p:cNvPr>
          <p:cNvSpPr/>
          <p:nvPr/>
        </p:nvSpPr>
        <p:spPr>
          <a:xfrm>
            <a:off x="0" y="0"/>
            <a:ext cx="7821870" cy="2436290"/>
          </a:xfrm>
          <a:prstGeom prst="rect">
            <a:avLst/>
          </a:prstGeom>
          <a:gradFill flip="none" rotWithShape="1">
            <a:gsLst>
              <a:gs pos="49000">
                <a:schemeClr val="accent3"/>
              </a:gs>
              <a:gs pos="100000">
                <a:schemeClr val="accent3">
                  <a:alpha val="0"/>
                </a:scheme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67" dirty="0"/>
          </a:p>
        </p:txBody>
      </p:sp>
      <p:sp>
        <p:nvSpPr>
          <p:cNvPr id="6" name="Title 11">
            <a:extLst>
              <a:ext uri="{FF2B5EF4-FFF2-40B4-BE49-F238E27FC236}">
                <a16:creationId xmlns:a16="http://schemas.microsoft.com/office/drawing/2014/main" id="{A9001D97-EB2D-6695-F2C9-46E6EE864869}"/>
              </a:ext>
            </a:extLst>
          </p:cNvPr>
          <p:cNvSpPr txBox="1">
            <a:spLocks/>
          </p:cNvSpPr>
          <p:nvPr/>
        </p:nvSpPr>
        <p:spPr>
          <a:xfrm>
            <a:off x="448730" y="591671"/>
            <a:ext cx="3437470" cy="1458753"/>
          </a:xfrm>
          <a:prstGeom prst="rect">
            <a:avLst/>
          </a:prstGeom>
        </p:spPr>
        <p:txBody>
          <a:bodyPr/>
          <a:lstStyle>
            <a:lvl1pPr algn="l" defTabSz="457200" rtl="0" eaLnBrk="1" latinLnBrk="0" hangingPunct="1">
              <a:spcBef>
                <a:spcPct val="0"/>
              </a:spcBef>
              <a:buNone/>
              <a:defRPr sz="2400" b="1" i="0" kern="1200">
                <a:solidFill>
                  <a:schemeClr val="accent1"/>
                </a:solidFill>
                <a:latin typeface="+mj-lt"/>
                <a:ea typeface="+mj-ea"/>
                <a:cs typeface="Arial" panose="020B0604020202020204" pitchFamily="34" charset="0"/>
              </a:defRPr>
            </a:lvl1pPr>
          </a:lstStyle>
          <a:p>
            <a:r>
              <a:rPr lang="en-US" dirty="0">
                <a:solidFill>
                  <a:schemeClr val="bg1"/>
                </a:solidFill>
              </a:rPr>
              <a:t>Three Major Misconceptions </a:t>
            </a:r>
            <a:br>
              <a:rPr lang="en-US" dirty="0">
                <a:solidFill>
                  <a:schemeClr val="bg1"/>
                </a:solidFill>
              </a:rPr>
            </a:br>
            <a:r>
              <a:rPr lang="en-US" dirty="0">
                <a:solidFill>
                  <a:schemeClr val="bg1"/>
                </a:solidFill>
              </a:rPr>
              <a:t>of Growth Mindset</a:t>
            </a:r>
          </a:p>
        </p:txBody>
      </p:sp>
      <p:sp>
        <p:nvSpPr>
          <p:cNvPr id="7" name="Rectangle 6">
            <a:extLst>
              <a:ext uri="{FF2B5EF4-FFF2-40B4-BE49-F238E27FC236}">
                <a16:creationId xmlns:a16="http://schemas.microsoft.com/office/drawing/2014/main" id="{96E2D42C-A496-0B39-BEB4-6EF075CADF39}"/>
              </a:ext>
            </a:extLst>
          </p:cNvPr>
          <p:cNvSpPr/>
          <p:nvPr/>
        </p:nvSpPr>
        <p:spPr>
          <a:xfrm>
            <a:off x="3047999" y="2438508"/>
            <a:ext cx="3048000" cy="27049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4290" tIns="17145" rIns="34290" bIns="17145" rtlCol="0" anchor="ctr"/>
          <a:lstStyle/>
          <a:p>
            <a:pPr algn="ctr"/>
            <a:endParaRPr lang="en-US" dirty="0">
              <a:latin typeface="Lato Light" charset="0"/>
              <a:ea typeface="Lato Light" charset="0"/>
              <a:cs typeface="Lato Light" charset="0"/>
            </a:endParaRPr>
          </a:p>
        </p:txBody>
      </p:sp>
      <p:sp>
        <p:nvSpPr>
          <p:cNvPr id="8" name="Rectangle 7">
            <a:extLst>
              <a:ext uri="{FF2B5EF4-FFF2-40B4-BE49-F238E27FC236}">
                <a16:creationId xmlns:a16="http://schemas.microsoft.com/office/drawing/2014/main" id="{30DBBE1A-9DBC-0810-7A27-70D4BBFB8BE2}"/>
              </a:ext>
            </a:extLst>
          </p:cNvPr>
          <p:cNvSpPr/>
          <p:nvPr/>
        </p:nvSpPr>
        <p:spPr>
          <a:xfrm>
            <a:off x="6096000" y="2438508"/>
            <a:ext cx="3048000" cy="2704992"/>
          </a:xfrm>
          <a:prstGeom prst="rect">
            <a:avLst/>
          </a:prstGeom>
          <a:solidFill>
            <a:srgbClr val="F1F1F2"/>
          </a:solidFill>
          <a:ln>
            <a:noFill/>
          </a:ln>
        </p:spPr>
        <p:style>
          <a:lnRef idx="2">
            <a:schemeClr val="accent1">
              <a:shade val="50000"/>
            </a:schemeClr>
          </a:lnRef>
          <a:fillRef idx="1">
            <a:schemeClr val="accent1"/>
          </a:fillRef>
          <a:effectRef idx="0">
            <a:schemeClr val="accent1"/>
          </a:effectRef>
          <a:fontRef idx="minor">
            <a:schemeClr val="lt1"/>
          </a:fontRef>
        </p:style>
        <p:txBody>
          <a:bodyPr lIns="34290" tIns="17145" rIns="34290" bIns="17145" rtlCol="0" anchor="ctr"/>
          <a:lstStyle/>
          <a:p>
            <a:pPr algn="ctr"/>
            <a:endParaRPr lang="en-US" dirty="0">
              <a:latin typeface="Lato Light" charset="0"/>
              <a:ea typeface="Lato Light" charset="0"/>
              <a:cs typeface="Lato Light" charset="0"/>
            </a:endParaRPr>
          </a:p>
        </p:txBody>
      </p:sp>
      <p:sp>
        <p:nvSpPr>
          <p:cNvPr id="9" name="Rectangle 26">
            <a:extLst>
              <a:ext uri="{FF2B5EF4-FFF2-40B4-BE49-F238E27FC236}">
                <a16:creationId xmlns:a16="http://schemas.microsoft.com/office/drawing/2014/main" id="{E811FCE3-0BD8-C751-4244-0EB42E2471D9}"/>
              </a:ext>
            </a:extLst>
          </p:cNvPr>
          <p:cNvSpPr/>
          <p:nvPr/>
        </p:nvSpPr>
        <p:spPr>
          <a:xfrm>
            <a:off x="0" y="2438508"/>
            <a:ext cx="3048000" cy="2704992"/>
          </a:xfrm>
          <a:prstGeom prst="rect">
            <a:avLst/>
          </a:prstGeom>
          <a:solidFill>
            <a:srgbClr val="F1F1F2"/>
          </a:solidFill>
          <a:ln>
            <a:noFill/>
          </a:ln>
        </p:spPr>
        <p:style>
          <a:lnRef idx="2">
            <a:schemeClr val="accent1">
              <a:shade val="50000"/>
            </a:schemeClr>
          </a:lnRef>
          <a:fillRef idx="1">
            <a:schemeClr val="accent1"/>
          </a:fillRef>
          <a:effectRef idx="0">
            <a:schemeClr val="accent1"/>
          </a:effectRef>
          <a:fontRef idx="minor">
            <a:schemeClr val="lt1"/>
          </a:fontRef>
        </p:style>
        <p:txBody>
          <a:bodyPr lIns="34290" tIns="17145" rIns="34290" bIns="17145" rtlCol="0" anchor="ctr"/>
          <a:lstStyle/>
          <a:p>
            <a:pPr algn="ctr"/>
            <a:endParaRPr lang="en-US" dirty="0">
              <a:latin typeface="Lato Light" charset="0"/>
              <a:ea typeface="Lato Light" charset="0"/>
              <a:cs typeface="Lato Light" charset="0"/>
            </a:endParaRPr>
          </a:p>
        </p:txBody>
      </p:sp>
      <p:sp>
        <p:nvSpPr>
          <p:cNvPr id="17" name="Content Placeholder 2">
            <a:extLst>
              <a:ext uri="{FF2B5EF4-FFF2-40B4-BE49-F238E27FC236}">
                <a16:creationId xmlns:a16="http://schemas.microsoft.com/office/drawing/2014/main" id="{4B26D6DF-DA41-8331-372E-A1A55D9F04DA}"/>
              </a:ext>
            </a:extLst>
          </p:cNvPr>
          <p:cNvSpPr txBox="1">
            <a:spLocks/>
          </p:cNvSpPr>
          <p:nvPr/>
        </p:nvSpPr>
        <p:spPr>
          <a:xfrm>
            <a:off x="532623" y="3751730"/>
            <a:ext cx="2027561" cy="1129553"/>
          </a:xfrm>
          <a:prstGeom prst="rect">
            <a:avLst/>
          </a:prstGeom>
        </p:spPr>
        <p:txBody>
          <a:bodyPr vert="horz"/>
          <a:lstStyle>
            <a:lvl1pPr marL="0" indent="0" algn="l" defTabSz="457200" rtl="0" eaLnBrk="1" latinLnBrk="0" hangingPunct="1">
              <a:spcBef>
                <a:spcPct val="20000"/>
              </a:spcBef>
              <a:buFontTx/>
              <a:buNone/>
              <a:defRPr sz="1700" b="0" i="0" kern="1200">
                <a:solidFill>
                  <a:schemeClr val="tx2"/>
                </a:solidFill>
                <a:latin typeface="+mn-lt"/>
                <a:ea typeface="+mn-ea"/>
                <a:cs typeface="Arial" panose="020B0604020202020204" pitchFamily="34" charset="0"/>
              </a:defRPr>
            </a:lvl1pPr>
            <a:lvl2pPr marL="742950" indent="-285750" algn="l" defTabSz="457200" rtl="0" eaLnBrk="1" latinLnBrk="0" hangingPunct="1">
              <a:spcBef>
                <a:spcPct val="20000"/>
              </a:spcBef>
              <a:buFont typeface="Arial"/>
              <a:buChar char="–"/>
              <a:defRPr sz="2000" b="0" i="0" kern="1200">
                <a:solidFill>
                  <a:schemeClr val="tx1"/>
                </a:solidFill>
                <a:latin typeface="Avenir LT Std 45 Book"/>
                <a:ea typeface="+mn-ea"/>
                <a:cs typeface="Avenir LT Std 45 Book"/>
              </a:defRPr>
            </a:lvl2pPr>
            <a:lvl3pPr marL="1143000" indent="-228600" algn="l" defTabSz="457200" rtl="0" eaLnBrk="1" latinLnBrk="0" hangingPunct="1">
              <a:spcBef>
                <a:spcPct val="20000"/>
              </a:spcBef>
              <a:buFont typeface="Arial"/>
              <a:buChar char="•"/>
              <a:defRPr sz="1600" b="0" i="0" kern="1200">
                <a:solidFill>
                  <a:schemeClr val="tx1"/>
                </a:solidFill>
                <a:latin typeface="Avenir LT Std 45 Book"/>
                <a:ea typeface="+mn-ea"/>
                <a:cs typeface="Avenir LT Std 45 Book"/>
              </a:defRPr>
            </a:lvl3pPr>
            <a:lvl4pPr marL="1600200" indent="-228600" algn="l" defTabSz="457200" rtl="0" eaLnBrk="1" latinLnBrk="0" hangingPunct="1">
              <a:spcBef>
                <a:spcPct val="20000"/>
              </a:spcBef>
              <a:buFont typeface="Arial"/>
              <a:buChar char="–"/>
              <a:defRPr sz="1400" b="0" i="0" kern="1200">
                <a:solidFill>
                  <a:schemeClr val="tx1"/>
                </a:solidFill>
                <a:latin typeface="Avenir LT Std 45 Book"/>
                <a:ea typeface="+mn-ea"/>
                <a:cs typeface="Avenir LT Std 45 Book"/>
              </a:defRPr>
            </a:lvl4pPr>
            <a:lvl5pPr marL="2057400" indent="-228600" algn="l" defTabSz="457200" rtl="0" eaLnBrk="1" latinLnBrk="0" hangingPunct="1">
              <a:spcBef>
                <a:spcPct val="20000"/>
              </a:spcBef>
              <a:buFont typeface="Arial"/>
              <a:buChar char="»"/>
              <a:defRPr sz="1200" b="0" i="0" kern="1200">
                <a:solidFill>
                  <a:schemeClr val="tx1"/>
                </a:solidFill>
                <a:latin typeface="Avenir LT Std 45 Book"/>
                <a:ea typeface="+mn-ea"/>
                <a:cs typeface="Avenir LT Std 45 Boo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lvl="1" indent="0" algn="ctr">
              <a:spcBef>
                <a:spcPts val="0"/>
              </a:spcBef>
              <a:spcAft>
                <a:spcPts val="1000"/>
              </a:spcAft>
              <a:buClr>
                <a:schemeClr val="accent1"/>
              </a:buClr>
              <a:buSzPct val="90000"/>
              <a:buNone/>
            </a:pPr>
            <a:r>
              <a:rPr lang="en-US" sz="1400" dirty="0">
                <a:solidFill>
                  <a:schemeClr val="tx2"/>
                </a:solidFill>
                <a:latin typeface="+mn-lt"/>
                <a:ea typeface="Open Sans Light" panose="020B0306030504020204" pitchFamily="34" charset="0"/>
                <a:cs typeface="Arial" panose="020B0604020202020204" pitchFamily="34" charset="0"/>
              </a:rPr>
              <a:t>I already have </a:t>
            </a:r>
            <a:br>
              <a:rPr lang="en-US" sz="1400" dirty="0">
                <a:solidFill>
                  <a:schemeClr val="tx2"/>
                </a:solidFill>
                <a:latin typeface="+mn-lt"/>
                <a:ea typeface="Open Sans Light" panose="020B0306030504020204" pitchFamily="34" charset="0"/>
                <a:cs typeface="Arial" panose="020B0604020202020204" pitchFamily="34" charset="0"/>
              </a:rPr>
            </a:br>
            <a:r>
              <a:rPr lang="en-US" sz="1400" dirty="0">
                <a:solidFill>
                  <a:schemeClr val="tx2"/>
                </a:solidFill>
                <a:latin typeface="+mn-lt"/>
                <a:ea typeface="Open Sans Light" panose="020B0306030504020204" pitchFamily="34" charset="0"/>
                <a:cs typeface="Arial" panose="020B0604020202020204" pitchFamily="34" charset="0"/>
              </a:rPr>
              <a:t>a growth mindset, </a:t>
            </a:r>
            <a:br>
              <a:rPr lang="en-US" sz="1400" dirty="0">
                <a:solidFill>
                  <a:schemeClr val="tx2"/>
                </a:solidFill>
                <a:latin typeface="+mn-lt"/>
                <a:ea typeface="Open Sans Light" panose="020B0306030504020204" pitchFamily="34" charset="0"/>
                <a:cs typeface="Arial" panose="020B0604020202020204" pitchFamily="34" charset="0"/>
              </a:rPr>
            </a:br>
            <a:r>
              <a:rPr lang="en-US" sz="1400" dirty="0">
                <a:solidFill>
                  <a:schemeClr val="tx2"/>
                </a:solidFill>
                <a:latin typeface="+mn-lt"/>
                <a:ea typeface="Open Sans Light" panose="020B0306030504020204" pitchFamily="34" charset="0"/>
                <a:cs typeface="Arial" panose="020B0604020202020204" pitchFamily="34" charset="0"/>
              </a:rPr>
              <a:t>and I always have</a:t>
            </a:r>
          </a:p>
        </p:txBody>
      </p:sp>
      <p:sp>
        <p:nvSpPr>
          <p:cNvPr id="18" name="Content Placeholder 2">
            <a:extLst>
              <a:ext uri="{FF2B5EF4-FFF2-40B4-BE49-F238E27FC236}">
                <a16:creationId xmlns:a16="http://schemas.microsoft.com/office/drawing/2014/main" id="{8499F837-386F-417D-D46C-4D1DC9ACC3EE}"/>
              </a:ext>
            </a:extLst>
          </p:cNvPr>
          <p:cNvSpPr txBox="1">
            <a:spLocks/>
          </p:cNvSpPr>
          <p:nvPr/>
        </p:nvSpPr>
        <p:spPr>
          <a:xfrm>
            <a:off x="3531324" y="3751729"/>
            <a:ext cx="2054456" cy="1129553"/>
          </a:xfrm>
          <a:prstGeom prst="rect">
            <a:avLst/>
          </a:prstGeom>
        </p:spPr>
        <p:txBody>
          <a:bodyPr vert="horz"/>
          <a:lstStyle>
            <a:lvl1pPr marL="0" indent="0" algn="l" defTabSz="457200" rtl="0" eaLnBrk="1" latinLnBrk="0" hangingPunct="1">
              <a:spcBef>
                <a:spcPct val="20000"/>
              </a:spcBef>
              <a:buFontTx/>
              <a:buNone/>
              <a:defRPr sz="1700" b="0" i="0" kern="1200">
                <a:solidFill>
                  <a:schemeClr val="tx2"/>
                </a:solidFill>
                <a:latin typeface="+mn-lt"/>
                <a:ea typeface="+mn-ea"/>
                <a:cs typeface="Arial" panose="020B0604020202020204" pitchFamily="34" charset="0"/>
              </a:defRPr>
            </a:lvl1pPr>
            <a:lvl2pPr marL="742950" indent="-285750" algn="l" defTabSz="457200" rtl="0" eaLnBrk="1" latinLnBrk="0" hangingPunct="1">
              <a:spcBef>
                <a:spcPct val="20000"/>
              </a:spcBef>
              <a:buFont typeface="Arial"/>
              <a:buChar char="–"/>
              <a:defRPr sz="2000" b="0" i="0" kern="1200">
                <a:solidFill>
                  <a:schemeClr val="tx1"/>
                </a:solidFill>
                <a:latin typeface="Avenir LT Std 45 Book"/>
                <a:ea typeface="+mn-ea"/>
                <a:cs typeface="Avenir LT Std 45 Book"/>
              </a:defRPr>
            </a:lvl2pPr>
            <a:lvl3pPr marL="1143000" indent="-228600" algn="l" defTabSz="457200" rtl="0" eaLnBrk="1" latinLnBrk="0" hangingPunct="1">
              <a:spcBef>
                <a:spcPct val="20000"/>
              </a:spcBef>
              <a:buFont typeface="Arial"/>
              <a:buChar char="•"/>
              <a:defRPr sz="1600" b="0" i="0" kern="1200">
                <a:solidFill>
                  <a:schemeClr val="tx1"/>
                </a:solidFill>
                <a:latin typeface="Avenir LT Std 45 Book"/>
                <a:ea typeface="+mn-ea"/>
                <a:cs typeface="Avenir LT Std 45 Book"/>
              </a:defRPr>
            </a:lvl3pPr>
            <a:lvl4pPr marL="1600200" indent="-228600" algn="l" defTabSz="457200" rtl="0" eaLnBrk="1" latinLnBrk="0" hangingPunct="1">
              <a:spcBef>
                <a:spcPct val="20000"/>
              </a:spcBef>
              <a:buFont typeface="Arial"/>
              <a:buChar char="–"/>
              <a:defRPr sz="1400" b="0" i="0" kern="1200">
                <a:solidFill>
                  <a:schemeClr val="tx1"/>
                </a:solidFill>
                <a:latin typeface="Avenir LT Std 45 Book"/>
                <a:ea typeface="+mn-ea"/>
                <a:cs typeface="Avenir LT Std 45 Book"/>
              </a:defRPr>
            </a:lvl4pPr>
            <a:lvl5pPr marL="2057400" indent="-228600" algn="l" defTabSz="457200" rtl="0" eaLnBrk="1" latinLnBrk="0" hangingPunct="1">
              <a:spcBef>
                <a:spcPct val="20000"/>
              </a:spcBef>
              <a:buFont typeface="Arial"/>
              <a:buChar char="»"/>
              <a:defRPr sz="1200" b="0" i="0" kern="1200">
                <a:solidFill>
                  <a:schemeClr val="tx1"/>
                </a:solidFill>
                <a:latin typeface="Avenir LT Std 45 Book"/>
                <a:ea typeface="+mn-ea"/>
                <a:cs typeface="Avenir LT Std 45 Boo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lvl="1" indent="0" algn="ctr">
              <a:spcBef>
                <a:spcPts val="0"/>
              </a:spcBef>
              <a:spcAft>
                <a:spcPts val="1000"/>
              </a:spcAft>
              <a:buClr>
                <a:schemeClr val="accent1"/>
              </a:buClr>
              <a:buSzPct val="90000"/>
              <a:buNone/>
            </a:pPr>
            <a:r>
              <a:rPr lang="en-US" sz="1400" dirty="0">
                <a:solidFill>
                  <a:schemeClr val="tx2"/>
                </a:solidFill>
                <a:latin typeface="+mn-lt"/>
                <a:ea typeface="Open Sans Light" panose="020B0306030504020204" pitchFamily="34" charset="0"/>
                <a:cs typeface="Arial" panose="020B0604020202020204" pitchFamily="34" charset="0"/>
              </a:rPr>
              <a:t>Having a growth mindset just means praising and rewarding effort</a:t>
            </a:r>
          </a:p>
        </p:txBody>
      </p:sp>
      <p:sp>
        <p:nvSpPr>
          <p:cNvPr id="19" name="Content Placeholder 2">
            <a:extLst>
              <a:ext uri="{FF2B5EF4-FFF2-40B4-BE49-F238E27FC236}">
                <a16:creationId xmlns:a16="http://schemas.microsoft.com/office/drawing/2014/main" id="{B1452EBE-8057-DFF0-8524-9A1786DD89A5}"/>
              </a:ext>
            </a:extLst>
          </p:cNvPr>
          <p:cNvSpPr txBox="1">
            <a:spLocks/>
          </p:cNvSpPr>
          <p:nvPr/>
        </p:nvSpPr>
        <p:spPr>
          <a:xfrm>
            <a:off x="6606219" y="3743860"/>
            <a:ext cx="2027561" cy="1129553"/>
          </a:xfrm>
          <a:prstGeom prst="rect">
            <a:avLst/>
          </a:prstGeom>
        </p:spPr>
        <p:txBody>
          <a:bodyPr vert="horz"/>
          <a:lstStyle>
            <a:lvl1pPr marL="0" indent="0" algn="l" defTabSz="457200" rtl="0" eaLnBrk="1" latinLnBrk="0" hangingPunct="1">
              <a:spcBef>
                <a:spcPct val="20000"/>
              </a:spcBef>
              <a:buFontTx/>
              <a:buNone/>
              <a:defRPr sz="1700" b="0" i="0" kern="1200">
                <a:solidFill>
                  <a:schemeClr val="tx2"/>
                </a:solidFill>
                <a:latin typeface="+mn-lt"/>
                <a:ea typeface="+mn-ea"/>
                <a:cs typeface="Arial" panose="020B0604020202020204" pitchFamily="34" charset="0"/>
              </a:defRPr>
            </a:lvl1pPr>
            <a:lvl2pPr marL="742950" indent="-285750" algn="l" defTabSz="457200" rtl="0" eaLnBrk="1" latinLnBrk="0" hangingPunct="1">
              <a:spcBef>
                <a:spcPct val="20000"/>
              </a:spcBef>
              <a:buFont typeface="Arial"/>
              <a:buChar char="–"/>
              <a:defRPr sz="2000" b="0" i="0" kern="1200">
                <a:solidFill>
                  <a:schemeClr val="tx1"/>
                </a:solidFill>
                <a:latin typeface="Avenir LT Std 45 Book"/>
                <a:ea typeface="+mn-ea"/>
                <a:cs typeface="Avenir LT Std 45 Book"/>
              </a:defRPr>
            </a:lvl2pPr>
            <a:lvl3pPr marL="1143000" indent="-228600" algn="l" defTabSz="457200" rtl="0" eaLnBrk="1" latinLnBrk="0" hangingPunct="1">
              <a:spcBef>
                <a:spcPct val="20000"/>
              </a:spcBef>
              <a:buFont typeface="Arial"/>
              <a:buChar char="•"/>
              <a:defRPr sz="1600" b="0" i="0" kern="1200">
                <a:solidFill>
                  <a:schemeClr val="tx1"/>
                </a:solidFill>
                <a:latin typeface="Avenir LT Std 45 Book"/>
                <a:ea typeface="+mn-ea"/>
                <a:cs typeface="Avenir LT Std 45 Book"/>
              </a:defRPr>
            </a:lvl3pPr>
            <a:lvl4pPr marL="1600200" indent="-228600" algn="l" defTabSz="457200" rtl="0" eaLnBrk="1" latinLnBrk="0" hangingPunct="1">
              <a:spcBef>
                <a:spcPct val="20000"/>
              </a:spcBef>
              <a:buFont typeface="Arial"/>
              <a:buChar char="–"/>
              <a:defRPr sz="1400" b="0" i="0" kern="1200">
                <a:solidFill>
                  <a:schemeClr val="tx1"/>
                </a:solidFill>
                <a:latin typeface="Avenir LT Std 45 Book"/>
                <a:ea typeface="+mn-ea"/>
                <a:cs typeface="Avenir LT Std 45 Book"/>
              </a:defRPr>
            </a:lvl4pPr>
            <a:lvl5pPr marL="2057400" indent="-228600" algn="l" defTabSz="457200" rtl="0" eaLnBrk="1" latinLnBrk="0" hangingPunct="1">
              <a:spcBef>
                <a:spcPct val="20000"/>
              </a:spcBef>
              <a:buFont typeface="Arial"/>
              <a:buChar char="»"/>
              <a:defRPr sz="1200" b="0" i="0" kern="1200">
                <a:solidFill>
                  <a:schemeClr val="tx1"/>
                </a:solidFill>
                <a:latin typeface="Avenir LT Std 45 Book"/>
                <a:ea typeface="+mn-ea"/>
                <a:cs typeface="Avenir LT Std 45 Boo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lvl="1" indent="0" algn="ctr">
              <a:spcBef>
                <a:spcPts val="0"/>
              </a:spcBef>
              <a:spcAft>
                <a:spcPts val="1000"/>
              </a:spcAft>
              <a:buClr>
                <a:schemeClr val="accent1"/>
              </a:buClr>
              <a:buSzPct val="90000"/>
              <a:buNone/>
            </a:pPr>
            <a:r>
              <a:rPr lang="en-US" sz="1400" dirty="0">
                <a:solidFill>
                  <a:schemeClr val="tx2"/>
                </a:solidFill>
                <a:latin typeface="+mn-lt"/>
                <a:ea typeface="Open Sans Light" panose="020B0306030504020204" pitchFamily="34" charset="0"/>
                <a:cs typeface="Arial" panose="020B0604020202020204" pitchFamily="34" charset="0"/>
              </a:rPr>
              <a:t>Adopt a growth mindset, and good things will happen</a:t>
            </a:r>
          </a:p>
        </p:txBody>
      </p:sp>
      <p:sp>
        <p:nvSpPr>
          <p:cNvPr id="20" name="Rectangle 8">
            <a:extLst>
              <a:ext uri="{FF2B5EF4-FFF2-40B4-BE49-F238E27FC236}">
                <a16:creationId xmlns:a16="http://schemas.microsoft.com/office/drawing/2014/main" id="{13B333C4-4130-4EEF-F185-5DDC2F883FA1}"/>
              </a:ext>
            </a:extLst>
          </p:cNvPr>
          <p:cNvSpPr>
            <a:spLocks noChangeArrowheads="1"/>
          </p:cNvSpPr>
          <p:nvPr/>
        </p:nvSpPr>
        <p:spPr bwMode="auto">
          <a:xfrm>
            <a:off x="1167199" y="2797316"/>
            <a:ext cx="758408" cy="4655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34290" tIns="17145" rIns="34290" bIns="17145">
            <a:spAutoFit/>
          </a:bodyPr>
          <a:lstStyle/>
          <a:p>
            <a:pPr algn="ctr"/>
            <a:r>
              <a:rPr lang="en-US" sz="2800" b="1" dirty="0">
                <a:solidFill>
                  <a:schemeClr val="accent1"/>
                </a:solidFill>
                <a:cs typeface="Arial" panose="020B0604020202020204" pitchFamily="34" charset="0"/>
              </a:rPr>
              <a:t>01.</a:t>
            </a:r>
          </a:p>
        </p:txBody>
      </p:sp>
      <p:sp>
        <p:nvSpPr>
          <p:cNvPr id="21" name="Rectangle 8">
            <a:extLst>
              <a:ext uri="{FF2B5EF4-FFF2-40B4-BE49-F238E27FC236}">
                <a16:creationId xmlns:a16="http://schemas.microsoft.com/office/drawing/2014/main" id="{548CA1A8-808B-8424-6A84-B9A0A83F0F87}"/>
              </a:ext>
            </a:extLst>
          </p:cNvPr>
          <p:cNvSpPr>
            <a:spLocks noChangeArrowheads="1"/>
          </p:cNvSpPr>
          <p:nvPr/>
        </p:nvSpPr>
        <p:spPr bwMode="auto">
          <a:xfrm>
            <a:off x="4179348" y="2797316"/>
            <a:ext cx="758408" cy="4655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34290" tIns="17145" rIns="34290" bIns="17145">
            <a:spAutoFit/>
          </a:bodyPr>
          <a:lstStyle/>
          <a:p>
            <a:pPr algn="ctr"/>
            <a:r>
              <a:rPr lang="en-US" sz="2800" b="1" dirty="0">
                <a:solidFill>
                  <a:schemeClr val="accent1"/>
                </a:solidFill>
                <a:cs typeface="Arial" panose="020B0604020202020204" pitchFamily="34" charset="0"/>
              </a:rPr>
              <a:t>02.</a:t>
            </a:r>
          </a:p>
        </p:txBody>
      </p:sp>
      <p:sp>
        <p:nvSpPr>
          <p:cNvPr id="22" name="Rectangle 8">
            <a:extLst>
              <a:ext uri="{FF2B5EF4-FFF2-40B4-BE49-F238E27FC236}">
                <a16:creationId xmlns:a16="http://schemas.microsoft.com/office/drawing/2014/main" id="{5CCC73C7-2CA4-ACFC-7559-E5FC7ACE2C59}"/>
              </a:ext>
            </a:extLst>
          </p:cNvPr>
          <p:cNvSpPr>
            <a:spLocks noChangeArrowheads="1"/>
          </p:cNvSpPr>
          <p:nvPr/>
        </p:nvSpPr>
        <p:spPr bwMode="auto">
          <a:xfrm>
            <a:off x="7240795" y="2797316"/>
            <a:ext cx="758408" cy="4655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34290" tIns="17145" rIns="34290" bIns="17145">
            <a:spAutoFit/>
          </a:bodyPr>
          <a:lstStyle/>
          <a:p>
            <a:pPr algn="ctr"/>
            <a:r>
              <a:rPr lang="en-US" sz="2800" b="1" dirty="0">
                <a:solidFill>
                  <a:schemeClr val="accent1"/>
                </a:solidFill>
                <a:cs typeface="Arial" panose="020B0604020202020204" pitchFamily="34" charset="0"/>
              </a:rPr>
              <a:t>03.</a:t>
            </a:r>
          </a:p>
        </p:txBody>
      </p:sp>
      <p:cxnSp>
        <p:nvCxnSpPr>
          <p:cNvPr id="23" name="Straight Connector 106">
            <a:extLst>
              <a:ext uri="{FF2B5EF4-FFF2-40B4-BE49-F238E27FC236}">
                <a16:creationId xmlns:a16="http://schemas.microsoft.com/office/drawing/2014/main" id="{B581C420-F051-DF92-1855-4528340A38D0}"/>
              </a:ext>
            </a:extLst>
          </p:cNvPr>
          <p:cNvCxnSpPr>
            <a:cxnSpLocks/>
          </p:cNvCxnSpPr>
          <p:nvPr/>
        </p:nvCxnSpPr>
        <p:spPr>
          <a:xfrm>
            <a:off x="1320604" y="3552102"/>
            <a:ext cx="451599"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24" name="Straight Connector 109">
            <a:extLst>
              <a:ext uri="{FF2B5EF4-FFF2-40B4-BE49-F238E27FC236}">
                <a16:creationId xmlns:a16="http://schemas.microsoft.com/office/drawing/2014/main" id="{09CA102D-88FF-745C-850D-96B1315290D6}"/>
              </a:ext>
            </a:extLst>
          </p:cNvPr>
          <p:cNvCxnSpPr>
            <a:cxnSpLocks/>
          </p:cNvCxnSpPr>
          <p:nvPr/>
        </p:nvCxnSpPr>
        <p:spPr>
          <a:xfrm>
            <a:off x="4332753" y="3552102"/>
            <a:ext cx="451599"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25" name="Straight Connector 110">
            <a:extLst>
              <a:ext uri="{FF2B5EF4-FFF2-40B4-BE49-F238E27FC236}">
                <a16:creationId xmlns:a16="http://schemas.microsoft.com/office/drawing/2014/main" id="{008179B1-D213-57DC-B479-AE2DF92AE060}"/>
              </a:ext>
            </a:extLst>
          </p:cNvPr>
          <p:cNvCxnSpPr>
            <a:cxnSpLocks/>
          </p:cNvCxnSpPr>
          <p:nvPr/>
        </p:nvCxnSpPr>
        <p:spPr>
          <a:xfrm>
            <a:off x="7394200" y="3552102"/>
            <a:ext cx="451599"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68175429"/>
      </p:ext>
    </p:extLst>
  </p:cSld>
  <p:clrMapOvr>
    <a:masterClrMapping/>
  </p:clrMapOvr>
  <p:transition spd="med">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09F26C-5C91-FEED-DD92-EB013CBF7FED}"/>
              </a:ext>
            </a:extLst>
          </p:cNvPr>
          <p:cNvSpPr>
            <a:spLocks noGrp="1"/>
          </p:cNvSpPr>
          <p:nvPr>
            <p:ph type="title"/>
          </p:nvPr>
        </p:nvSpPr>
        <p:spPr>
          <a:xfrm>
            <a:off x="376813" y="287522"/>
            <a:ext cx="8256195" cy="369054"/>
          </a:xfrm>
        </p:spPr>
        <p:txBody>
          <a:bodyPr/>
          <a:lstStyle/>
          <a:p>
            <a:pPr algn="ctr"/>
            <a:r>
              <a:rPr lang="en-US" dirty="0"/>
              <a:t>5 Growth Mindset Myths</a:t>
            </a:r>
          </a:p>
        </p:txBody>
      </p:sp>
      <p:sp>
        <p:nvSpPr>
          <p:cNvPr id="4" name="Oval 28">
            <a:extLst>
              <a:ext uri="{FF2B5EF4-FFF2-40B4-BE49-F238E27FC236}">
                <a16:creationId xmlns:a16="http://schemas.microsoft.com/office/drawing/2014/main" id="{2B791129-E136-CD33-EF90-3CA0F88E7313}"/>
              </a:ext>
            </a:extLst>
          </p:cNvPr>
          <p:cNvSpPr/>
          <p:nvPr/>
        </p:nvSpPr>
        <p:spPr>
          <a:xfrm>
            <a:off x="5139734" y="1486600"/>
            <a:ext cx="1692914" cy="1692473"/>
          </a:xfrm>
          <a:prstGeom prst="ellipse">
            <a:avLst/>
          </a:prstGeom>
          <a:solidFill>
            <a:schemeClr val="tx2">
              <a:alpha val="86000"/>
            </a:schemeClr>
          </a:solidFill>
          <a:ln>
            <a:noFill/>
          </a:ln>
          <a:effectLst/>
        </p:spPr>
        <p:style>
          <a:lnRef idx="1">
            <a:schemeClr val="accent1"/>
          </a:lnRef>
          <a:fillRef idx="3">
            <a:schemeClr val="accent1"/>
          </a:fillRef>
          <a:effectRef idx="2">
            <a:schemeClr val="accent1"/>
          </a:effectRef>
          <a:fontRef idx="minor">
            <a:schemeClr val="lt1"/>
          </a:fontRef>
        </p:style>
        <p:txBody>
          <a:bodyPr lIns="68566" tIns="34283" rIns="68566" bIns="34283" anchor="ctr"/>
          <a:lstStyle/>
          <a:p>
            <a:pPr algn="ctr"/>
            <a:endParaRPr lang="en-US" sz="2400" dirty="0">
              <a:solidFill>
                <a:schemeClr val="tx1"/>
              </a:solidFill>
              <a:latin typeface="Open Sans Light"/>
              <a:ea typeface="ＭＳ Ｐゴシック" charset="0"/>
            </a:endParaRPr>
          </a:p>
        </p:txBody>
      </p:sp>
      <p:sp>
        <p:nvSpPr>
          <p:cNvPr id="5" name="Oval 29">
            <a:extLst>
              <a:ext uri="{FF2B5EF4-FFF2-40B4-BE49-F238E27FC236}">
                <a16:creationId xmlns:a16="http://schemas.microsoft.com/office/drawing/2014/main" id="{7B53B069-60D8-6F23-BD43-58D405A4157C}"/>
              </a:ext>
            </a:extLst>
          </p:cNvPr>
          <p:cNvSpPr/>
          <p:nvPr/>
        </p:nvSpPr>
        <p:spPr>
          <a:xfrm>
            <a:off x="6571238" y="1486600"/>
            <a:ext cx="1692319" cy="1692473"/>
          </a:xfrm>
          <a:prstGeom prst="ellipse">
            <a:avLst/>
          </a:prstGeom>
          <a:solidFill>
            <a:schemeClr val="accent5">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lIns="68566" tIns="34283" rIns="68566" bIns="34283" anchor="ctr"/>
          <a:lstStyle/>
          <a:p>
            <a:pPr algn="ctr"/>
            <a:endParaRPr lang="en-US" sz="2400" dirty="0">
              <a:solidFill>
                <a:schemeClr val="tx1"/>
              </a:solidFill>
              <a:latin typeface="Open Sans Light"/>
              <a:ea typeface="ＭＳ Ｐゴシック" charset="0"/>
            </a:endParaRPr>
          </a:p>
        </p:txBody>
      </p:sp>
      <p:sp>
        <p:nvSpPr>
          <p:cNvPr id="6" name="Oval 9">
            <a:extLst>
              <a:ext uri="{FF2B5EF4-FFF2-40B4-BE49-F238E27FC236}">
                <a16:creationId xmlns:a16="http://schemas.microsoft.com/office/drawing/2014/main" id="{233093B8-5133-A38A-8A79-D905AA80963C}"/>
              </a:ext>
            </a:extLst>
          </p:cNvPr>
          <p:cNvSpPr/>
          <p:nvPr/>
        </p:nvSpPr>
        <p:spPr>
          <a:xfrm>
            <a:off x="810684" y="1486600"/>
            <a:ext cx="1692319" cy="1692473"/>
          </a:xfrm>
          <a:prstGeom prst="ellipse">
            <a:avLst/>
          </a:prstGeom>
          <a:solidFill>
            <a:schemeClr val="accent1">
              <a:alpha val="90000"/>
            </a:schemeClr>
          </a:solidFill>
          <a:ln>
            <a:noFill/>
          </a:ln>
          <a:effectLst/>
        </p:spPr>
        <p:style>
          <a:lnRef idx="1">
            <a:schemeClr val="accent1"/>
          </a:lnRef>
          <a:fillRef idx="3">
            <a:schemeClr val="accent1"/>
          </a:fillRef>
          <a:effectRef idx="2">
            <a:schemeClr val="accent1"/>
          </a:effectRef>
          <a:fontRef idx="minor">
            <a:schemeClr val="lt1"/>
          </a:fontRef>
        </p:style>
        <p:txBody>
          <a:bodyPr lIns="68566" tIns="34283" rIns="68566" bIns="34283" anchor="ctr"/>
          <a:lstStyle/>
          <a:p>
            <a:pPr algn="ctr"/>
            <a:endParaRPr lang="en-US" sz="2400" dirty="0">
              <a:solidFill>
                <a:schemeClr val="tx1"/>
              </a:solidFill>
              <a:latin typeface="Open Sans Light"/>
              <a:ea typeface="ＭＳ Ｐゴシック" charset="0"/>
            </a:endParaRPr>
          </a:p>
        </p:txBody>
      </p:sp>
      <p:sp>
        <p:nvSpPr>
          <p:cNvPr id="7" name="Oval 10">
            <a:extLst>
              <a:ext uri="{FF2B5EF4-FFF2-40B4-BE49-F238E27FC236}">
                <a16:creationId xmlns:a16="http://schemas.microsoft.com/office/drawing/2014/main" id="{020A1388-98E9-113C-61A0-98C949A08228}"/>
              </a:ext>
            </a:extLst>
          </p:cNvPr>
          <p:cNvSpPr/>
          <p:nvPr/>
        </p:nvSpPr>
        <p:spPr>
          <a:xfrm>
            <a:off x="2241593" y="1486600"/>
            <a:ext cx="1692914" cy="1692473"/>
          </a:xfrm>
          <a:prstGeom prst="ellipse">
            <a:avLst/>
          </a:prstGeom>
          <a:solidFill>
            <a:schemeClr val="accent3">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lIns="68566" tIns="34283" rIns="68566" bIns="34283" anchor="ctr"/>
          <a:lstStyle/>
          <a:p>
            <a:pPr algn="ctr"/>
            <a:endParaRPr lang="en-US" sz="2400" dirty="0">
              <a:solidFill>
                <a:schemeClr val="tx1"/>
              </a:solidFill>
              <a:latin typeface="Open Sans Light"/>
              <a:ea typeface="ＭＳ Ｐゴシック" charset="0"/>
            </a:endParaRPr>
          </a:p>
        </p:txBody>
      </p:sp>
      <p:sp>
        <p:nvSpPr>
          <p:cNvPr id="8" name="Oval 11">
            <a:extLst>
              <a:ext uri="{FF2B5EF4-FFF2-40B4-BE49-F238E27FC236}">
                <a16:creationId xmlns:a16="http://schemas.microsoft.com/office/drawing/2014/main" id="{251249A9-101F-76F9-84DF-73F4A5D2D35D}"/>
              </a:ext>
            </a:extLst>
          </p:cNvPr>
          <p:cNvSpPr/>
          <p:nvPr/>
        </p:nvSpPr>
        <p:spPr>
          <a:xfrm>
            <a:off x="3708825" y="1486600"/>
            <a:ext cx="1692914" cy="1692473"/>
          </a:xfrm>
          <a:prstGeom prst="ellipse">
            <a:avLst/>
          </a:prstGeom>
          <a:solidFill>
            <a:schemeClr val="accent4">
              <a:alpha val="90000"/>
            </a:schemeClr>
          </a:solidFill>
          <a:ln>
            <a:noFill/>
          </a:ln>
          <a:effectLst/>
        </p:spPr>
        <p:style>
          <a:lnRef idx="1">
            <a:schemeClr val="accent1"/>
          </a:lnRef>
          <a:fillRef idx="3">
            <a:schemeClr val="accent1"/>
          </a:fillRef>
          <a:effectRef idx="2">
            <a:schemeClr val="accent1"/>
          </a:effectRef>
          <a:fontRef idx="minor">
            <a:schemeClr val="lt1"/>
          </a:fontRef>
        </p:style>
        <p:txBody>
          <a:bodyPr lIns="68566" tIns="34283" rIns="68566" bIns="34283" anchor="ctr"/>
          <a:lstStyle/>
          <a:p>
            <a:pPr algn="ctr"/>
            <a:endParaRPr lang="en-US" sz="2400" dirty="0">
              <a:solidFill>
                <a:schemeClr val="tx1"/>
              </a:solidFill>
              <a:latin typeface="Open Sans Light"/>
              <a:ea typeface="ＭＳ Ｐゴシック" charset="0"/>
            </a:endParaRPr>
          </a:p>
        </p:txBody>
      </p:sp>
      <p:sp>
        <p:nvSpPr>
          <p:cNvPr id="12" name="TextBox 83">
            <a:extLst>
              <a:ext uri="{FF2B5EF4-FFF2-40B4-BE49-F238E27FC236}">
                <a16:creationId xmlns:a16="http://schemas.microsoft.com/office/drawing/2014/main" id="{F3F3EEB1-3A60-135C-B985-A56013E95B12}"/>
              </a:ext>
            </a:extLst>
          </p:cNvPr>
          <p:cNvSpPr txBox="1">
            <a:spLocks noChangeArrowheads="1"/>
          </p:cNvSpPr>
          <p:nvPr/>
        </p:nvSpPr>
        <p:spPr bwMode="auto">
          <a:xfrm>
            <a:off x="940514" y="3273368"/>
            <a:ext cx="1432659" cy="93871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3600">
                <a:solidFill>
                  <a:schemeClr val="tx1"/>
                </a:solidFill>
                <a:latin typeface="Lato Light" charset="0"/>
                <a:ea typeface="ＭＳ Ｐゴシック" charset="0"/>
                <a:cs typeface="ＭＳ Ｐゴシック" charset="0"/>
              </a:defRPr>
            </a:lvl1pPr>
            <a:lvl2pPr marL="742950" indent="-285750">
              <a:defRPr sz="3600">
                <a:solidFill>
                  <a:schemeClr val="tx1"/>
                </a:solidFill>
                <a:latin typeface="Lato Light" charset="0"/>
                <a:ea typeface="ＭＳ Ｐゴシック" charset="0"/>
              </a:defRPr>
            </a:lvl2pPr>
            <a:lvl3pPr marL="1143000" indent="-228600">
              <a:defRPr sz="3600">
                <a:solidFill>
                  <a:schemeClr val="tx1"/>
                </a:solidFill>
                <a:latin typeface="Lato Light" charset="0"/>
                <a:ea typeface="ＭＳ Ｐゴシック" charset="0"/>
              </a:defRPr>
            </a:lvl3pPr>
            <a:lvl4pPr marL="1600200" indent="-228600">
              <a:defRPr sz="3600">
                <a:solidFill>
                  <a:schemeClr val="tx1"/>
                </a:solidFill>
                <a:latin typeface="Lato Light" charset="0"/>
                <a:ea typeface="ＭＳ Ｐゴシック" charset="0"/>
              </a:defRPr>
            </a:lvl4pPr>
            <a:lvl5pPr marL="2057400" indent="-228600">
              <a:defRPr sz="3600">
                <a:solidFill>
                  <a:schemeClr val="tx1"/>
                </a:solidFill>
                <a:latin typeface="Lato Light" charset="0"/>
                <a:ea typeface="ＭＳ Ｐゴシック" charset="0"/>
              </a:defRPr>
            </a:lvl5pPr>
            <a:lvl6pPr marL="2514600" indent="-228600" defTabSz="1827213" eaLnBrk="0" fontAlgn="base" hangingPunct="0">
              <a:spcBef>
                <a:spcPct val="0"/>
              </a:spcBef>
              <a:spcAft>
                <a:spcPct val="0"/>
              </a:spcAft>
              <a:defRPr sz="3600">
                <a:solidFill>
                  <a:schemeClr val="tx1"/>
                </a:solidFill>
                <a:latin typeface="Lato Light" charset="0"/>
                <a:ea typeface="ＭＳ Ｐゴシック" charset="0"/>
              </a:defRPr>
            </a:lvl6pPr>
            <a:lvl7pPr marL="2971800" indent="-228600" defTabSz="1827213" eaLnBrk="0" fontAlgn="base" hangingPunct="0">
              <a:spcBef>
                <a:spcPct val="0"/>
              </a:spcBef>
              <a:spcAft>
                <a:spcPct val="0"/>
              </a:spcAft>
              <a:defRPr sz="3600">
                <a:solidFill>
                  <a:schemeClr val="tx1"/>
                </a:solidFill>
                <a:latin typeface="Lato Light" charset="0"/>
                <a:ea typeface="ＭＳ Ｐゴシック" charset="0"/>
              </a:defRPr>
            </a:lvl7pPr>
            <a:lvl8pPr marL="3429000" indent="-228600" defTabSz="1827213" eaLnBrk="0" fontAlgn="base" hangingPunct="0">
              <a:spcBef>
                <a:spcPct val="0"/>
              </a:spcBef>
              <a:spcAft>
                <a:spcPct val="0"/>
              </a:spcAft>
              <a:defRPr sz="3600">
                <a:solidFill>
                  <a:schemeClr val="tx1"/>
                </a:solidFill>
                <a:latin typeface="Lato Light" charset="0"/>
                <a:ea typeface="ＭＳ Ｐゴシック" charset="0"/>
              </a:defRPr>
            </a:lvl8pPr>
            <a:lvl9pPr marL="3886200" indent="-228600" defTabSz="1827213" eaLnBrk="0" fontAlgn="base" hangingPunct="0">
              <a:spcBef>
                <a:spcPct val="0"/>
              </a:spcBef>
              <a:spcAft>
                <a:spcPct val="0"/>
              </a:spcAft>
              <a:defRPr sz="3600">
                <a:solidFill>
                  <a:schemeClr val="tx1"/>
                </a:solidFill>
                <a:latin typeface="Lato Light" charset="0"/>
                <a:ea typeface="ＭＳ Ｐゴシック" charset="0"/>
              </a:defRPr>
            </a:lvl9pPr>
          </a:lstStyle>
          <a:p>
            <a:pPr algn="ctr">
              <a:buClr>
                <a:schemeClr val="accent3"/>
              </a:buClr>
            </a:pPr>
            <a:r>
              <a:rPr lang="en-US" sz="1100" dirty="0">
                <a:solidFill>
                  <a:schemeClr val="tx1">
                    <a:lumMod val="50000"/>
                    <a:lumOff val="50000"/>
                  </a:schemeClr>
                </a:solidFill>
                <a:latin typeface="+mn-lt"/>
                <a:ea typeface="Open Sans Light" panose="020B0306030504020204" pitchFamily="34" charset="0"/>
                <a:cs typeface="Arial" panose="020B0604020202020204" pitchFamily="34" charset="0"/>
              </a:rPr>
              <a:t>The mindsets are either/or and the tendency is to try and identify with one or the other</a:t>
            </a:r>
          </a:p>
        </p:txBody>
      </p:sp>
      <p:sp>
        <p:nvSpPr>
          <p:cNvPr id="26" name="TextBox 83">
            <a:extLst>
              <a:ext uri="{FF2B5EF4-FFF2-40B4-BE49-F238E27FC236}">
                <a16:creationId xmlns:a16="http://schemas.microsoft.com/office/drawing/2014/main" id="{814102E3-195E-34D7-3A03-3C01632B43A8}"/>
              </a:ext>
            </a:extLst>
          </p:cNvPr>
          <p:cNvSpPr txBox="1">
            <a:spLocks noChangeArrowheads="1"/>
          </p:cNvSpPr>
          <p:nvPr/>
        </p:nvSpPr>
        <p:spPr bwMode="auto">
          <a:xfrm>
            <a:off x="2456225" y="3273368"/>
            <a:ext cx="1263651"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defPPr>
              <a:defRPr lang="en-US"/>
            </a:defPPr>
            <a:lvl1pPr algn="ctr">
              <a:buClr>
                <a:schemeClr val="accent3"/>
              </a:buClr>
              <a:defRPr sz="1100">
                <a:solidFill>
                  <a:schemeClr val="tx1">
                    <a:lumMod val="50000"/>
                    <a:lumOff val="50000"/>
                  </a:schemeClr>
                </a:solidFill>
                <a:ea typeface="Open Sans Light" panose="020B0306030504020204" pitchFamily="34" charset="0"/>
                <a:cs typeface="Arial" panose="020B0604020202020204" pitchFamily="34" charset="0"/>
              </a:defRPr>
            </a:lvl1pPr>
            <a:lvl2pPr marL="742950" indent="-285750">
              <a:defRPr sz="3600">
                <a:latin typeface="Lato Light" charset="0"/>
                <a:ea typeface="ＭＳ Ｐゴシック" charset="0"/>
              </a:defRPr>
            </a:lvl2pPr>
            <a:lvl3pPr marL="1143000" indent="-228600">
              <a:defRPr sz="3600">
                <a:latin typeface="Lato Light" charset="0"/>
                <a:ea typeface="ＭＳ Ｐゴシック" charset="0"/>
              </a:defRPr>
            </a:lvl3pPr>
            <a:lvl4pPr marL="1600200" indent="-228600">
              <a:defRPr sz="3600">
                <a:latin typeface="Lato Light" charset="0"/>
                <a:ea typeface="ＭＳ Ｐゴシック" charset="0"/>
              </a:defRPr>
            </a:lvl4pPr>
            <a:lvl5pPr marL="2057400" indent="-228600">
              <a:defRPr sz="3600">
                <a:latin typeface="Lato Light" charset="0"/>
                <a:ea typeface="ＭＳ Ｐゴシック" charset="0"/>
              </a:defRPr>
            </a:lvl5pPr>
            <a:lvl6pPr marL="2514600" indent="-228600" defTabSz="1827213" eaLnBrk="0" fontAlgn="base" hangingPunct="0">
              <a:spcBef>
                <a:spcPct val="0"/>
              </a:spcBef>
              <a:spcAft>
                <a:spcPct val="0"/>
              </a:spcAft>
              <a:defRPr sz="3600">
                <a:latin typeface="Lato Light" charset="0"/>
                <a:ea typeface="ＭＳ Ｐゴシック" charset="0"/>
              </a:defRPr>
            </a:lvl6pPr>
            <a:lvl7pPr marL="2971800" indent="-228600" defTabSz="1827213" eaLnBrk="0" fontAlgn="base" hangingPunct="0">
              <a:spcBef>
                <a:spcPct val="0"/>
              </a:spcBef>
              <a:spcAft>
                <a:spcPct val="0"/>
              </a:spcAft>
              <a:defRPr sz="3600">
                <a:latin typeface="Lato Light" charset="0"/>
                <a:ea typeface="ＭＳ Ｐゴシック" charset="0"/>
              </a:defRPr>
            </a:lvl7pPr>
            <a:lvl8pPr marL="3429000" indent="-228600" defTabSz="1827213" eaLnBrk="0" fontAlgn="base" hangingPunct="0">
              <a:spcBef>
                <a:spcPct val="0"/>
              </a:spcBef>
              <a:spcAft>
                <a:spcPct val="0"/>
              </a:spcAft>
              <a:defRPr sz="3600">
                <a:latin typeface="Lato Light" charset="0"/>
                <a:ea typeface="ＭＳ Ｐゴシック" charset="0"/>
              </a:defRPr>
            </a:lvl8pPr>
            <a:lvl9pPr marL="3886200" indent="-228600" defTabSz="1827213" eaLnBrk="0" fontAlgn="base" hangingPunct="0">
              <a:spcBef>
                <a:spcPct val="0"/>
              </a:spcBef>
              <a:spcAft>
                <a:spcPct val="0"/>
              </a:spcAft>
              <a:defRPr sz="3600">
                <a:latin typeface="Lato Light" charset="0"/>
                <a:ea typeface="ＭＳ Ｐゴシック" charset="0"/>
              </a:defRPr>
            </a:lvl9pPr>
          </a:lstStyle>
          <a:p>
            <a:r>
              <a:rPr lang="en-US" dirty="0"/>
              <a:t>An organization can have a mindset</a:t>
            </a:r>
          </a:p>
        </p:txBody>
      </p:sp>
      <p:sp>
        <p:nvSpPr>
          <p:cNvPr id="27" name="TextBox 83">
            <a:extLst>
              <a:ext uri="{FF2B5EF4-FFF2-40B4-BE49-F238E27FC236}">
                <a16:creationId xmlns:a16="http://schemas.microsoft.com/office/drawing/2014/main" id="{EB187F2E-1D47-23C8-F485-430B0E019243}"/>
              </a:ext>
            </a:extLst>
          </p:cNvPr>
          <p:cNvSpPr txBox="1">
            <a:spLocks noChangeArrowheads="1"/>
          </p:cNvSpPr>
          <p:nvPr/>
        </p:nvSpPr>
        <p:spPr bwMode="auto">
          <a:xfrm>
            <a:off x="3923457" y="3273368"/>
            <a:ext cx="1263651" cy="60016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defPPr>
              <a:defRPr lang="en-US"/>
            </a:defPPr>
            <a:lvl1pPr algn="ctr">
              <a:buClr>
                <a:schemeClr val="accent3"/>
              </a:buClr>
              <a:defRPr sz="1100">
                <a:solidFill>
                  <a:schemeClr val="tx1">
                    <a:lumMod val="50000"/>
                    <a:lumOff val="50000"/>
                  </a:schemeClr>
                </a:solidFill>
                <a:ea typeface="Open Sans Light" panose="020B0306030504020204" pitchFamily="34" charset="0"/>
                <a:cs typeface="Arial" panose="020B0604020202020204" pitchFamily="34" charset="0"/>
              </a:defRPr>
            </a:lvl1pPr>
            <a:lvl2pPr marL="742950" indent="-285750">
              <a:defRPr sz="3600">
                <a:latin typeface="Lato Light" charset="0"/>
                <a:ea typeface="ＭＳ Ｐゴシック" charset="0"/>
              </a:defRPr>
            </a:lvl2pPr>
            <a:lvl3pPr marL="1143000" indent="-228600">
              <a:defRPr sz="3600">
                <a:latin typeface="Lato Light" charset="0"/>
                <a:ea typeface="ＭＳ Ｐゴシック" charset="0"/>
              </a:defRPr>
            </a:lvl3pPr>
            <a:lvl4pPr marL="1600200" indent="-228600">
              <a:defRPr sz="3600">
                <a:latin typeface="Lato Light" charset="0"/>
                <a:ea typeface="ＭＳ Ｐゴシック" charset="0"/>
              </a:defRPr>
            </a:lvl4pPr>
            <a:lvl5pPr marL="2057400" indent="-228600">
              <a:defRPr sz="3600">
                <a:latin typeface="Lato Light" charset="0"/>
                <a:ea typeface="ＭＳ Ｐゴシック" charset="0"/>
              </a:defRPr>
            </a:lvl5pPr>
            <a:lvl6pPr marL="2514600" indent="-228600" defTabSz="1827213" eaLnBrk="0" fontAlgn="base" hangingPunct="0">
              <a:spcBef>
                <a:spcPct val="0"/>
              </a:spcBef>
              <a:spcAft>
                <a:spcPct val="0"/>
              </a:spcAft>
              <a:defRPr sz="3600">
                <a:latin typeface="Lato Light" charset="0"/>
                <a:ea typeface="ＭＳ Ｐゴシック" charset="0"/>
              </a:defRPr>
            </a:lvl6pPr>
            <a:lvl7pPr marL="2971800" indent="-228600" defTabSz="1827213" eaLnBrk="0" fontAlgn="base" hangingPunct="0">
              <a:spcBef>
                <a:spcPct val="0"/>
              </a:spcBef>
              <a:spcAft>
                <a:spcPct val="0"/>
              </a:spcAft>
              <a:defRPr sz="3600">
                <a:latin typeface="Lato Light" charset="0"/>
                <a:ea typeface="ＭＳ Ｐゴシック" charset="0"/>
              </a:defRPr>
            </a:lvl7pPr>
            <a:lvl8pPr marL="3429000" indent="-228600" defTabSz="1827213" eaLnBrk="0" fontAlgn="base" hangingPunct="0">
              <a:spcBef>
                <a:spcPct val="0"/>
              </a:spcBef>
              <a:spcAft>
                <a:spcPct val="0"/>
              </a:spcAft>
              <a:defRPr sz="3600">
                <a:latin typeface="Lato Light" charset="0"/>
                <a:ea typeface="ＭＳ Ｐゴシック" charset="0"/>
              </a:defRPr>
            </a:lvl8pPr>
            <a:lvl9pPr marL="3886200" indent="-228600" defTabSz="1827213" eaLnBrk="0" fontAlgn="base" hangingPunct="0">
              <a:spcBef>
                <a:spcPct val="0"/>
              </a:spcBef>
              <a:spcAft>
                <a:spcPct val="0"/>
              </a:spcAft>
              <a:defRPr sz="3600">
                <a:latin typeface="Lato Light" charset="0"/>
                <a:ea typeface="ＭＳ Ｐゴシック" charset="0"/>
              </a:defRPr>
            </a:lvl9pPr>
          </a:lstStyle>
          <a:p>
            <a:r>
              <a:rPr lang="en-US" dirty="0"/>
              <a:t>A growth mindset is the same as a positive mindset</a:t>
            </a:r>
          </a:p>
        </p:txBody>
      </p:sp>
      <p:sp>
        <p:nvSpPr>
          <p:cNvPr id="28" name="TextBox 83">
            <a:extLst>
              <a:ext uri="{FF2B5EF4-FFF2-40B4-BE49-F238E27FC236}">
                <a16:creationId xmlns:a16="http://schemas.microsoft.com/office/drawing/2014/main" id="{6E0F61C2-CBE9-5480-7251-0CC3D9B6BBA4}"/>
              </a:ext>
            </a:extLst>
          </p:cNvPr>
          <p:cNvSpPr txBox="1">
            <a:spLocks noChangeArrowheads="1"/>
          </p:cNvSpPr>
          <p:nvPr/>
        </p:nvSpPr>
        <p:spPr bwMode="auto">
          <a:xfrm>
            <a:off x="5400440" y="3273368"/>
            <a:ext cx="1263651" cy="60016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defPPr>
              <a:defRPr lang="en-US"/>
            </a:defPPr>
            <a:lvl1pPr algn="ctr">
              <a:buClr>
                <a:schemeClr val="accent3"/>
              </a:buClr>
              <a:defRPr sz="1100">
                <a:solidFill>
                  <a:schemeClr val="tx1">
                    <a:lumMod val="50000"/>
                    <a:lumOff val="50000"/>
                  </a:schemeClr>
                </a:solidFill>
                <a:ea typeface="Open Sans Light" panose="020B0306030504020204" pitchFamily="34" charset="0"/>
                <a:cs typeface="Arial" panose="020B0604020202020204" pitchFamily="34" charset="0"/>
              </a:defRPr>
            </a:lvl1pPr>
            <a:lvl2pPr marL="742950" indent="-285750">
              <a:defRPr sz="3600">
                <a:latin typeface="Lato Light" charset="0"/>
                <a:ea typeface="ＭＳ Ｐゴシック" charset="0"/>
              </a:defRPr>
            </a:lvl2pPr>
            <a:lvl3pPr marL="1143000" indent="-228600">
              <a:defRPr sz="3600">
                <a:latin typeface="Lato Light" charset="0"/>
                <a:ea typeface="ＭＳ Ｐゴシック" charset="0"/>
              </a:defRPr>
            </a:lvl3pPr>
            <a:lvl4pPr marL="1600200" indent="-228600">
              <a:defRPr sz="3600">
                <a:latin typeface="Lato Light" charset="0"/>
                <a:ea typeface="ＭＳ Ｐゴシック" charset="0"/>
              </a:defRPr>
            </a:lvl4pPr>
            <a:lvl5pPr marL="2057400" indent="-228600">
              <a:defRPr sz="3600">
                <a:latin typeface="Lato Light" charset="0"/>
                <a:ea typeface="ＭＳ Ｐゴシック" charset="0"/>
              </a:defRPr>
            </a:lvl5pPr>
            <a:lvl6pPr marL="2514600" indent="-228600" defTabSz="1827213" eaLnBrk="0" fontAlgn="base" hangingPunct="0">
              <a:spcBef>
                <a:spcPct val="0"/>
              </a:spcBef>
              <a:spcAft>
                <a:spcPct val="0"/>
              </a:spcAft>
              <a:defRPr sz="3600">
                <a:latin typeface="Lato Light" charset="0"/>
                <a:ea typeface="ＭＳ Ｐゴシック" charset="0"/>
              </a:defRPr>
            </a:lvl6pPr>
            <a:lvl7pPr marL="2971800" indent="-228600" defTabSz="1827213" eaLnBrk="0" fontAlgn="base" hangingPunct="0">
              <a:spcBef>
                <a:spcPct val="0"/>
              </a:spcBef>
              <a:spcAft>
                <a:spcPct val="0"/>
              </a:spcAft>
              <a:defRPr sz="3600">
                <a:latin typeface="Lato Light" charset="0"/>
                <a:ea typeface="ＭＳ Ｐゴシック" charset="0"/>
              </a:defRPr>
            </a:lvl7pPr>
            <a:lvl8pPr marL="3429000" indent="-228600" defTabSz="1827213" eaLnBrk="0" fontAlgn="base" hangingPunct="0">
              <a:spcBef>
                <a:spcPct val="0"/>
              </a:spcBef>
              <a:spcAft>
                <a:spcPct val="0"/>
              </a:spcAft>
              <a:defRPr sz="3600">
                <a:latin typeface="Lato Light" charset="0"/>
                <a:ea typeface="ＭＳ Ｐゴシック" charset="0"/>
              </a:defRPr>
            </a:lvl8pPr>
            <a:lvl9pPr marL="3886200" indent="-228600" defTabSz="1827213" eaLnBrk="0" fontAlgn="base" hangingPunct="0">
              <a:spcBef>
                <a:spcPct val="0"/>
              </a:spcBef>
              <a:spcAft>
                <a:spcPct val="0"/>
              </a:spcAft>
              <a:defRPr sz="3600">
                <a:latin typeface="Lato Light" charset="0"/>
                <a:ea typeface="ＭＳ Ｐゴシック" charset="0"/>
              </a:defRPr>
            </a:lvl9pPr>
          </a:lstStyle>
          <a:p>
            <a:r>
              <a:rPr lang="en-US" dirty="0"/>
              <a:t>Growth mindsets automatically lead to positive results</a:t>
            </a:r>
          </a:p>
        </p:txBody>
      </p:sp>
      <p:sp>
        <p:nvSpPr>
          <p:cNvPr id="29" name="TextBox 83">
            <a:extLst>
              <a:ext uri="{FF2B5EF4-FFF2-40B4-BE49-F238E27FC236}">
                <a16:creationId xmlns:a16="http://schemas.microsoft.com/office/drawing/2014/main" id="{15BBC913-7B4C-D7AE-8623-78B292AE52D9}"/>
              </a:ext>
            </a:extLst>
          </p:cNvPr>
          <p:cNvSpPr txBox="1">
            <a:spLocks noChangeArrowheads="1"/>
          </p:cNvSpPr>
          <p:nvPr/>
        </p:nvSpPr>
        <p:spPr bwMode="auto">
          <a:xfrm>
            <a:off x="6785572" y="3273368"/>
            <a:ext cx="1263651"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defPPr>
              <a:defRPr lang="en-US"/>
            </a:defPPr>
            <a:lvl1pPr algn="ctr">
              <a:buClr>
                <a:schemeClr val="accent3"/>
              </a:buClr>
              <a:defRPr sz="1100">
                <a:solidFill>
                  <a:schemeClr val="tx1">
                    <a:lumMod val="50000"/>
                    <a:lumOff val="50000"/>
                  </a:schemeClr>
                </a:solidFill>
                <a:ea typeface="Open Sans Light" panose="020B0306030504020204" pitchFamily="34" charset="0"/>
                <a:cs typeface="Arial" panose="020B0604020202020204" pitchFamily="34" charset="0"/>
              </a:defRPr>
            </a:lvl1pPr>
            <a:lvl2pPr marL="742950" indent="-285750">
              <a:defRPr sz="3600">
                <a:latin typeface="Lato Light" charset="0"/>
                <a:ea typeface="ＭＳ Ｐゴシック" charset="0"/>
              </a:defRPr>
            </a:lvl2pPr>
            <a:lvl3pPr marL="1143000" indent="-228600">
              <a:defRPr sz="3600">
                <a:latin typeface="Lato Light" charset="0"/>
                <a:ea typeface="ＭＳ Ｐゴシック" charset="0"/>
              </a:defRPr>
            </a:lvl3pPr>
            <a:lvl4pPr marL="1600200" indent="-228600">
              <a:defRPr sz="3600">
                <a:latin typeface="Lato Light" charset="0"/>
                <a:ea typeface="ＭＳ Ｐゴシック" charset="0"/>
              </a:defRPr>
            </a:lvl4pPr>
            <a:lvl5pPr marL="2057400" indent="-228600">
              <a:defRPr sz="3600">
                <a:latin typeface="Lato Light" charset="0"/>
                <a:ea typeface="ＭＳ Ｐゴシック" charset="0"/>
              </a:defRPr>
            </a:lvl5pPr>
            <a:lvl6pPr marL="2514600" indent="-228600" defTabSz="1827213" eaLnBrk="0" fontAlgn="base" hangingPunct="0">
              <a:spcBef>
                <a:spcPct val="0"/>
              </a:spcBef>
              <a:spcAft>
                <a:spcPct val="0"/>
              </a:spcAft>
              <a:defRPr sz="3600">
                <a:latin typeface="Lato Light" charset="0"/>
                <a:ea typeface="ＭＳ Ｐゴシック" charset="0"/>
              </a:defRPr>
            </a:lvl6pPr>
            <a:lvl7pPr marL="2971800" indent="-228600" defTabSz="1827213" eaLnBrk="0" fontAlgn="base" hangingPunct="0">
              <a:spcBef>
                <a:spcPct val="0"/>
              </a:spcBef>
              <a:spcAft>
                <a:spcPct val="0"/>
              </a:spcAft>
              <a:defRPr sz="3600">
                <a:latin typeface="Lato Light" charset="0"/>
                <a:ea typeface="ＭＳ Ｐゴシック" charset="0"/>
              </a:defRPr>
            </a:lvl7pPr>
            <a:lvl8pPr marL="3429000" indent="-228600" defTabSz="1827213" eaLnBrk="0" fontAlgn="base" hangingPunct="0">
              <a:spcBef>
                <a:spcPct val="0"/>
              </a:spcBef>
              <a:spcAft>
                <a:spcPct val="0"/>
              </a:spcAft>
              <a:defRPr sz="3600">
                <a:latin typeface="Lato Light" charset="0"/>
                <a:ea typeface="ＭＳ Ｐゴシック" charset="0"/>
              </a:defRPr>
            </a:lvl8pPr>
            <a:lvl9pPr marL="3886200" indent="-228600" defTabSz="1827213" eaLnBrk="0" fontAlgn="base" hangingPunct="0">
              <a:spcBef>
                <a:spcPct val="0"/>
              </a:spcBef>
              <a:spcAft>
                <a:spcPct val="0"/>
              </a:spcAft>
              <a:defRPr sz="3600">
                <a:latin typeface="Lato Light" charset="0"/>
                <a:ea typeface="ＭＳ Ｐゴシック" charset="0"/>
              </a:defRPr>
            </a:lvl9pPr>
          </a:lstStyle>
          <a:p>
            <a:r>
              <a:rPr lang="en-US" dirty="0"/>
              <a:t>Everyone has unlimited potential</a:t>
            </a:r>
          </a:p>
        </p:txBody>
      </p:sp>
      <p:sp>
        <p:nvSpPr>
          <p:cNvPr id="30" name="Rectangle 8">
            <a:extLst>
              <a:ext uri="{FF2B5EF4-FFF2-40B4-BE49-F238E27FC236}">
                <a16:creationId xmlns:a16="http://schemas.microsoft.com/office/drawing/2014/main" id="{0FDEC39B-55E0-108F-552F-79A57723A563}"/>
              </a:ext>
            </a:extLst>
          </p:cNvPr>
          <p:cNvSpPr>
            <a:spLocks noChangeArrowheads="1"/>
          </p:cNvSpPr>
          <p:nvPr/>
        </p:nvSpPr>
        <p:spPr bwMode="auto">
          <a:xfrm>
            <a:off x="1277639" y="2065897"/>
            <a:ext cx="758408" cy="4655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34290" tIns="17145" rIns="34290" bIns="17145">
            <a:spAutoFit/>
          </a:bodyPr>
          <a:lstStyle/>
          <a:p>
            <a:pPr algn="ctr"/>
            <a:r>
              <a:rPr lang="en-US" sz="2800" b="1" dirty="0">
                <a:solidFill>
                  <a:schemeClr val="bg1"/>
                </a:solidFill>
                <a:cs typeface="Arial" panose="020B0604020202020204" pitchFamily="34" charset="0"/>
              </a:rPr>
              <a:t>01.</a:t>
            </a:r>
          </a:p>
        </p:txBody>
      </p:sp>
      <p:sp>
        <p:nvSpPr>
          <p:cNvPr id="31" name="Rectangle 8">
            <a:extLst>
              <a:ext uri="{FF2B5EF4-FFF2-40B4-BE49-F238E27FC236}">
                <a16:creationId xmlns:a16="http://schemas.microsoft.com/office/drawing/2014/main" id="{E78A2978-88D1-CB27-D463-B4F12EDAB490}"/>
              </a:ext>
            </a:extLst>
          </p:cNvPr>
          <p:cNvSpPr>
            <a:spLocks noChangeArrowheads="1"/>
          </p:cNvSpPr>
          <p:nvPr/>
        </p:nvSpPr>
        <p:spPr bwMode="auto">
          <a:xfrm>
            <a:off x="2744872" y="2065897"/>
            <a:ext cx="758408" cy="4655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34290" tIns="17145" rIns="34290" bIns="17145">
            <a:spAutoFit/>
          </a:bodyPr>
          <a:lstStyle/>
          <a:p>
            <a:pPr algn="ctr"/>
            <a:r>
              <a:rPr lang="en-US" sz="2800" b="1" dirty="0">
                <a:solidFill>
                  <a:schemeClr val="bg1"/>
                </a:solidFill>
                <a:cs typeface="Arial" panose="020B0604020202020204" pitchFamily="34" charset="0"/>
              </a:rPr>
              <a:t>02.</a:t>
            </a:r>
          </a:p>
        </p:txBody>
      </p:sp>
      <p:sp>
        <p:nvSpPr>
          <p:cNvPr id="32" name="Rectangle 8">
            <a:extLst>
              <a:ext uri="{FF2B5EF4-FFF2-40B4-BE49-F238E27FC236}">
                <a16:creationId xmlns:a16="http://schemas.microsoft.com/office/drawing/2014/main" id="{0BF30DC0-2F91-3519-B76A-23DD711AEABE}"/>
              </a:ext>
            </a:extLst>
          </p:cNvPr>
          <p:cNvSpPr>
            <a:spLocks noChangeArrowheads="1"/>
          </p:cNvSpPr>
          <p:nvPr/>
        </p:nvSpPr>
        <p:spPr bwMode="auto">
          <a:xfrm>
            <a:off x="4209641" y="2065897"/>
            <a:ext cx="758408" cy="4655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34290" tIns="17145" rIns="34290" bIns="17145">
            <a:spAutoFit/>
          </a:bodyPr>
          <a:lstStyle/>
          <a:p>
            <a:pPr algn="ctr"/>
            <a:r>
              <a:rPr lang="en-US" sz="2800" b="1" dirty="0">
                <a:solidFill>
                  <a:schemeClr val="bg1"/>
                </a:solidFill>
                <a:cs typeface="Arial" panose="020B0604020202020204" pitchFamily="34" charset="0"/>
              </a:rPr>
              <a:t>03.</a:t>
            </a:r>
          </a:p>
        </p:txBody>
      </p:sp>
      <p:sp>
        <p:nvSpPr>
          <p:cNvPr id="33" name="Rectangle 8">
            <a:extLst>
              <a:ext uri="{FF2B5EF4-FFF2-40B4-BE49-F238E27FC236}">
                <a16:creationId xmlns:a16="http://schemas.microsoft.com/office/drawing/2014/main" id="{850CCD27-8569-8B21-58CA-C43147714EAB}"/>
              </a:ext>
            </a:extLst>
          </p:cNvPr>
          <p:cNvSpPr>
            <a:spLocks noChangeArrowheads="1"/>
          </p:cNvSpPr>
          <p:nvPr/>
        </p:nvSpPr>
        <p:spPr bwMode="auto">
          <a:xfrm>
            <a:off x="5649980" y="2065897"/>
            <a:ext cx="758408" cy="4655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34290" tIns="17145" rIns="34290" bIns="17145">
            <a:spAutoFit/>
          </a:bodyPr>
          <a:lstStyle/>
          <a:p>
            <a:pPr algn="ctr"/>
            <a:r>
              <a:rPr lang="en-US" sz="2800" b="1" dirty="0">
                <a:solidFill>
                  <a:schemeClr val="bg1"/>
                </a:solidFill>
                <a:cs typeface="Arial" panose="020B0604020202020204" pitchFamily="34" charset="0"/>
              </a:rPr>
              <a:t>04.</a:t>
            </a:r>
          </a:p>
        </p:txBody>
      </p:sp>
      <p:sp>
        <p:nvSpPr>
          <p:cNvPr id="34" name="Rectangle 8">
            <a:extLst>
              <a:ext uri="{FF2B5EF4-FFF2-40B4-BE49-F238E27FC236}">
                <a16:creationId xmlns:a16="http://schemas.microsoft.com/office/drawing/2014/main" id="{37F64D1E-3621-7660-1BE8-5675F9F6002D}"/>
              </a:ext>
            </a:extLst>
          </p:cNvPr>
          <p:cNvSpPr>
            <a:spLocks noChangeArrowheads="1"/>
          </p:cNvSpPr>
          <p:nvPr/>
        </p:nvSpPr>
        <p:spPr bwMode="auto">
          <a:xfrm>
            <a:off x="7061583" y="2065429"/>
            <a:ext cx="758408" cy="4655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34290" tIns="17145" rIns="34290" bIns="17145">
            <a:spAutoFit/>
          </a:bodyPr>
          <a:lstStyle/>
          <a:p>
            <a:pPr algn="ctr"/>
            <a:r>
              <a:rPr lang="en-US" sz="2800" b="1" dirty="0">
                <a:solidFill>
                  <a:schemeClr val="bg1"/>
                </a:solidFill>
                <a:cs typeface="Arial" panose="020B0604020202020204" pitchFamily="34" charset="0"/>
              </a:rPr>
              <a:t>05.</a:t>
            </a:r>
          </a:p>
        </p:txBody>
      </p:sp>
    </p:spTree>
    <p:extLst>
      <p:ext uri="{BB962C8B-B14F-4D97-AF65-F5344CB8AC3E}">
        <p14:creationId xmlns:p14="http://schemas.microsoft.com/office/powerpoint/2010/main" val="2936249096"/>
      </p:ext>
    </p:extLst>
  </p:cSld>
  <p:clrMapOvr>
    <a:masterClrMapping/>
  </p:clrMapOvr>
  <p:transition spd="med">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7">
            <a:extLst>
              <a:ext uri="{FF2B5EF4-FFF2-40B4-BE49-F238E27FC236}">
                <a16:creationId xmlns:a16="http://schemas.microsoft.com/office/drawing/2014/main" id="{A9464D63-7253-53B2-C25B-3D11BAE69185}"/>
              </a:ext>
            </a:extLst>
          </p:cNvPr>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a:xfrm>
            <a:off x="0" y="0"/>
            <a:ext cx="9144000" cy="5143500"/>
          </a:xfrm>
          <a:prstGeom prst="rect">
            <a:avLst/>
          </a:prstGeom>
        </p:spPr>
      </p:pic>
      <p:sp>
        <p:nvSpPr>
          <p:cNvPr id="7" name="Rectangle 8">
            <a:extLst>
              <a:ext uri="{FF2B5EF4-FFF2-40B4-BE49-F238E27FC236}">
                <a16:creationId xmlns:a16="http://schemas.microsoft.com/office/drawing/2014/main" id="{17B1C399-0985-7D70-687C-3207A63839AA}"/>
              </a:ext>
            </a:extLst>
          </p:cNvPr>
          <p:cNvSpPr/>
          <p:nvPr/>
        </p:nvSpPr>
        <p:spPr>
          <a:xfrm>
            <a:off x="0" y="1"/>
            <a:ext cx="9144000" cy="5143499"/>
          </a:xfrm>
          <a:prstGeom prst="rect">
            <a:avLst/>
          </a:prstGeom>
          <a:solidFill>
            <a:schemeClr val="accent4">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Rectangle 1">
            <a:extLst>
              <a:ext uri="{FF2B5EF4-FFF2-40B4-BE49-F238E27FC236}">
                <a16:creationId xmlns:a16="http://schemas.microsoft.com/office/drawing/2014/main" id="{CD7AC038-B97B-2837-6A05-DEB9C13FE61C}"/>
              </a:ext>
            </a:extLst>
          </p:cNvPr>
          <p:cNvSpPr/>
          <p:nvPr/>
        </p:nvSpPr>
        <p:spPr>
          <a:xfrm>
            <a:off x="927100" y="1834944"/>
            <a:ext cx="7327901" cy="1754326"/>
          </a:xfrm>
          <a:prstGeom prst="rect">
            <a:avLst/>
          </a:prstGeom>
        </p:spPr>
        <p:txBody>
          <a:bodyPr wrap="square">
            <a:spAutoFit/>
          </a:bodyPr>
          <a:lstStyle/>
          <a:p>
            <a:pPr algn="ctr"/>
            <a:r>
              <a:rPr lang="en-US" sz="2800" dirty="0">
                <a:solidFill>
                  <a:schemeClr val="bg1"/>
                </a:solidFill>
                <a:cs typeface="Arial" panose="020B0604020202020204" pitchFamily="34" charset="0"/>
              </a:rPr>
              <a:t>“Live as if you were to die tomorrow; </a:t>
            </a:r>
            <a:br>
              <a:rPr lang="en-US" sz="2800" dirty="0">
                <a:solidFill>
                  <a:schemeClr val="bg1"/>
                </a:solidFill>
                <a:cs typeface="Arial" panose="020B0604020202020204" pitchFamily="34" charset="0"/>
              </a:rPr>
            </a:br>
            <a:r>
              <a:rPr lang="en-US" sz="2800" dirty="0">
                <a:solidFill>
                  <a:schemeClr val="bg1"/>
                </a:solidFill>
                <a:cs typeface="Arial" panose="020B0604020202020204" pitchFamily="34" charset="0"/>
              </a:rPr>
              <a:t>learn as if you were to live forever.”</a:t>
            </a:r>
          </a:p>
          <a:p>
            <a:pPr lvl="0" algn="ctr"/>
            <a:endParaRPr lang="en-US" sz="1600" dirty="0">
              <a:solidFill>
                <a:schemeClr val="bg1"/>
              </a:solidFill>
              <a:cs typeface="Arial" panose="020B0604020202020204" pitchFamily="34" charset="0"/>
            </a:endParaRPr>
          </a:p>
          <a:p>
            <a:pPr algn="ctr"/>
            <a:r>
              <a:rPr lang="en-US" sz="1600" b="1" dirty="0">
                <a:solidFill>
                  <a:schemeClr val="bg1"/>
                </a:solidFill>
                <a:ea typeface="Open Sans Semibold" panose="020B0606030504020204" pitchFamily="34" charset="0"/>
                <a:cs typeface="Arial" panose="020B0604020202020204" pitchFamily="34" charset="0"/>
              </a:rPr>
              <a:t>MAHATMA GANDHI</a:t>
            </a:r>
          </a:p>
          <a:p>
            <a:pPr algn="ctr"/>
            <a:endParaRPr lang="en-US" sz="1000" dirty="0">
              <a:solidFill>
                <a:schemeClr val="bg1"/>
              </a:solidFill>
              <a:ea typeface="Open Sans Semibold" panose="020B0606030504020204" pitchFamily="34" charset="0"/>
              <a:cs typeface="Arial" panose="020B0604020202020204" pitchFamily="34" charset="0"/>
            </a:endParaRPr>
          </a:p>
          <a:p>
            <a:pPr lvl="0" algn="ctr"/>
            <a:endParaRPr lang="en-US" sz="1000" dirty="0">
              <a:solidFill>
                <a:schemeClr val="bg1"/>
              </a:solidFill>
              <a:ea typeface="Open Sans Semibold" panose="020B0606030504020204" pitchFamily="34" charset="0"/>
              <a:cs typeface="Arial" panose="020B0604020202020204" pitchFamily="34" charset="0"/>
            </a:endParaRPr>
          </a:p>
        </p:txBody>
      </p:sp>
      <p:sp>
        <p:nvSpPr>
          <p:cNvPr id="10" name="Freeform 1">
            <a:extLst>
              <a:ext uri="{FF2B5EF4-FFF2-40B4-BE49-F238E27FC236}">
                <a16:creationId xmlns:a16="http://schemas.microsoft.com/office/drawing/2014/main" id="{A6070239-8E6A-A99A-74DA-94EDE592927E}"/>
              </a:ext>
            </a:extLst>
          </p:cNvPr>
          <p:cNvSpPr>
            <a:spLocks noChangeArrowheads="1"/>
          </p:cNvSpPr>
          <p:nvPr/>
        </p:nvSpPr>
        <p:spPr bwMode="auto">
          <a:xfrm>
            <a:off x="4285281" y="1248973"/>
            <a:ext cx="573438" cy="402360"/>
          </a:xfrm>
          <a:custGeom>
            <a:avLst/>
            <a:gdLst>
              <a:gd name="T0" fmla="*/ 592 w 2645"/>
              <a:gd name="T1" fmla="*/ 1036 h 1855"/>
              <a:gd name="T2" fmla="*/ 48 w 2645"/>
              <a:gd name="T3" fmla="*/ 1036 h 1855"/>
              <a:gd name="T4" fmla="*/ 48 w 2645"/>
              <a:gd name="T5" fmla="*/ 0 h 1855"/>
              <a:gd name="T6" fmla="*/ 1090 w 2645"/>
              <a:gd name="T7" fmla="*/ 0 h 1855"/>
              <a:gd name="T8" fmla="*/ 1094 w 2645"/>
              <a:gd name="T9" fmla="*/ 1036 h 1855"/>
              <a:gd name="T10" fmla="*/ 399 w 2645"/>
              <a:gd name="T11" fmla="*/ 1854 h 1855"/>
              <a:gd name="T12" fmla="*/ 0 w 2645"/>
              <a:gd name="T13" fmla="*/ 1854 h 1855"/>
              <a:gd name="T14" fmla="*/ 592 w 2645"/>
              <a:gd name="T15" fmla="*/ 1036 h 1855"/>
              <a:gd name="T16" fmla="*/ 1949 w 2645"/>
              <a:gd name="T17" fmla="*/ 1854 h 1855"/>
              <a:gd name="T18" fmla="*/ 1551 w 2645"/>
              <a:gd name="T19" fmla="*/ 1854 h 1855"/>
              <a:gd name="T20" fmla="*/ 2143 w 2645"/>
              <a:gd name="T21" fmla="*/ 1036 h 1855"/>
              <a:gd name="T22" fmla="*/ 1597 w 2645"/>
              <a:gd name="T23" fmla="*/ 1036 h 1855"/>
              <a:gd name="T24" fmla="*/ 1597 w 2645"/>
              <a:gd name="T25" fmla="*/ 0 h 1855"/>
              <a:gd name="T26" fmla="*/ 2639 w 2645"/>
              <a:gd name="T27" fmla="*/ 0 h 1855"/>
              <a:gd name="T28" fmla="*/ 2644 w 2645"/>
              <a:gd name="T29" fmla="*/ 1036 h 1855"/>
              <a:gd name="T30" fmla="*/ 1949 w 2645"/>
              <a:gd name="T31" fmla="*/ 1854 h 18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645" h="1855">
                <a:moveTo>
                  <a:pt x="592" y="1036"/>
                </a:moveTo>
                <a:lnTo>
                  <a:pt x="48" y="1036"/>
                </a:lnTo>
                <a:lnTo>
                  <a:pt x="48" y="0"/>
                </a:lnTo>
                <a:lnTo>
                  <a:pt x="1090" y="0"/>
                </a:lnTo>
                <a:lnTo>
                  <a:pt x="1094" y="1036"/>
                </a:lnTo>
                <a:lnTo>
                  <a:pt x="399" y="1854"/>
                </a:lnTo>
                <a:lnTo>
                  <a:pt x="0" y="1854"/>
                </a:lnTo>
                <a:lnTo>
                  <a:pt x="592" y="1036"/>
                </a:lnTo>
                <a:close/>
                <a:moveTo>
                  <a:pt x="1949" y="1854"/>
                </a:moveTo>
                <a:lnTo>
                  <a:pt x="1551" y="1854"/>
                </a:lnTo>
                <a:lnTo>
                  <a:pt x="2143" y="1036"/>
                </a:lnTo>
                <a:lnTo>
                  <a:pt x="1597" y="1036"/>
                </a:lnTo>
                <a:lnTo>
                  <a:pt x="1597" y="0"/>
                </a:lnTo>
                <a:lnTo>
                  <a:pt x="2639" y="0"/>
                </a:lnTo>
                <a:lnTo>
                  <a:pt x="2644" y="1036"/>
                </a:lnTo>
                <a:lnTo>
                  <a:pt x="1949" y="1854"/>
                </a:lnTo>
                <a:close/>
              </a:path>
            </a:pathLst>
          </a:custGeom>
          <a:solidFill>
            <a:schemeClr val="bg1"/>
          </a:solidFill>
          <a:ln>
            <a:noFill/>
          </a:ln>
          <a:effectLst/>
        </p:spPr>
        <p:txBody>
          <a:bodyPr wrap="none" anchor="ctr"/>
          <a:lstStyle/>
          <a:p>
            <a:endParaRPr lang="en-US" dirty="0"/>
          </a:p>
        </p:txBody>
      </p:sp>
      <p:cxnSp>
        <p:nvCxnSpPr>
          <p:cNvPr id="11" name="Straight Connector 4">
            <a:extLst>
              <a:ext uri="{FF2B5EF4-FFF2-40B4-BE49-F238E27FC236}">
                <a16:creationId xmlns:a16="http://schemas.microsoft.com/office/drawing/2014/main" id="{C98EDDB4-A50B-BFE1-4FCC-B910886B6039}"/>
              </a:ext>
            </a:extLst>
          </p:cNvPr>
          <p:cNvCxnSpPr/>
          <p:nvPr/>
        </p:nvCxnSpPr>
        <p:spPr>
          <a:xfrm>
            <a:off x="5052447" y="1456841"/>
            <a:ext cx="1077132"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12" name="Straight Connector 5">
            <a:extLst>
              <a:ext uri="{FF2B5EF4-FFF2-40B4-BE49-F238E27FC236}">
                <a16:creationId xmlns:a16="http://schemas.microsoft.com/office/drawing/2014/main" id="{86537A5F-1E82-D488-3A9F-2890C22C22E3}"/>
              </a:ext>
            </a:extLst>
          </p:cNvPr>
          <p:cNvCxnSpPr/>
          <p:nvPr/>
        </p:nvCxnSpPr>
        <p:spPr>
          <a:xfrm>
            <a:off x="3006671" y="1456841"/>
            <a:ext cx="1077132"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0338123"/>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par>
                                <p:cTn id="8" presetID="22" presetClass="entr" presetSubtype="2"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wipe(right)">
                                      <p:cBhvr>
                                        <p:cTn id="1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63270C-7059-E86C-EB0B-B47AAB3F6549}"/>
              </a:ext>
            </a:extLst>
          </p:cNvPr>
          <p:cNvSpPr>
            <a:spLocks noGrp="1"/>
          </p:cNvSpPr>
          <p:nvPr>
            <p:ph type="title"/>
          </p:nvPr>
        </p:nvSpPr>
        <p:spPr>
          <a:xfrm>
            <a:off x="376813" y="287522"/>
            <a:ext cx="8269645" cy="369054"/>
          </a:xfrm>
        </p:spPr>
        <p:txBody>
          <a:bodyPr/>
          <a:lstStyle/>
          <a:p>
            <a:pPr algn="ctr"/>
            <a:r>
              <a:rPr lang="en-US" dirty="0"/>
              <a:t>4 Growth Mindset Realities</a:t>
            </a:r>
          </a:p>
        </p:txBody>
      </p:sp>
      <p:sp>
        <p:nvSpPr>
          <p:cNvPr id="8" name="Oval 8">
            <a:extLst>
              <a:ext uri="{FF2B5EF4-FFF2-40B4-BE49-F238E27FC236}">
                <a16:creationId xmlns:a16="http://schemas.microsoft.com/office/drawing/2014/main" id="{DFF5EC1A-3D14-9ADD-98D0-B0D71167D3BD}"/>
              </a:ext>
            </a:extLst>
          </p:cNvPr>
          <p:cNvSpPr/>
          <p:nvPr/>
        </p:nvSpPr>
        <p:spPr>
          <a:xfrm>
            <a:off x="2851207" y="1199871"/>
            <a:ext cx="1754645" cy="1754644"/>
          </a:xfrm>
          <a:prstGeom prst="ellipse">
            <a:avLst/>
          </a:prstGeom>
          <a:solidFill>
            <a:schemeClr val="accent4">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Oval 9">
            <a:extLst>
              <a:ext uri="{FF2B5EF4-FFF2-40B4-BE49-F238E27FC236}">
                <a16:creationId xmlns:a16="http://schemas.microsoft.com/office/drawing/2014/main" id="{E0192EA8-ACCE-6BDA-05F9-6AEB935CB0B1}"/>
              </a:ext>
            </a:extLst>
          </p:cNvPr>
          <p:cNvSpPr/>
          <p:nvPr/>
        </p:nvSpPr>
        <p:spPr>
          <a:xfrm>
            <a:off x="2851207" y="2845175"/>
            <a:ext cx="1754645" cy="1754644"/>
          </a:xfrm>
          <a:prstGeom prst="ellipse">
            <a:avLst/>
          </a:prstGeom>
          <a:solidFill>
            <a:schemeClr val="accent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Oval 10">
            <a:extLst>
              <a:ext uri="{FF2B5EF4-FFF2-40B4-BE49-F238E27FC236}">
                <a16:creationId xmlns:a16="http://schemas.microsoft.com/office/drawing/2014/main" id="{0D098BD8-4D4D-6D98-9604-F8F2A305D260}"/>
              </a:ext>
            </a:extLst>
          </p:cNvPr>
          <p:cNvSpPr/>
          <p:nvPr/>
        </p:nvSpPr>
        <p:spPr>
          <a:xfrm>
            <a:off x="4538148" y="1199871"/>
            <a:ext cx="1754645" cy="1754644"/>
          </a:xfrm>
          <a:prstGeom prst="ellipse">
            <a:avLst/>
          </a:prstGeom>
          <a:solidFill>
            <a:schemeClr val="accent3">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Oval 11">
            <a:extLst>
              <a:ext uri="{FF2B5EF4-FFF2-40B4-BE49-F238E27FC236}">
                <a16:creationId xmlns:a16="http://schemas.microsoft.com/office/drawing/2014/main" id="{A4B8C7FA-79AC-7928-4964-A1246D8B0CAC}"/>
              </a:ext>
            </a:extLst>
          </p:cNvPr>
          <p:cNvSpPr/>
          <p:nvPr/>
        </p:nvSpPr>
        <p:spPr>
          <a:xfrm>
            <a:off x="4504720" y="2866718"/>
            <a:ext cx="1754645" cy="1754644"/>
          </a:xfrm>
          <a:prstGeom prst="ellipse">
            <a:avLst/>
          </a:prstGeom>
          <a:solidFill>
            <a:schemeClr val="tx2">
              <a:alpha val="86000"/>
            </a:schemeClr>
          </a:solidFill>
          <a:ln>
            <a:noFill/>
          </a:ln>
          <a:effectLst/>
        </p:spPr>
        <p:style>
          <a:lnRef idx="1">
            <a:schemeClr val="accent1"/>
          </a:lnRef>
          <a:fillRef idx="3">
            <a:schemeClr val="accent1"/>
          </a:fillRef>
          <a:effectRef idx="2">
            <a:schemeClr val="accent1"/>
          </a:effectRef>
          <a:fontRef idx="minor">
            <a:schemeClr val="lt1"/>
          </a:fontRef>
        </p:style>
        <p:txBody>
          <a:bodyPr lIns="68566" tIns="34283" rIns="68566" bIns="34283" anchor="ctr"/>
          <a:lstStyle/>
          <a:p>
            <a:pPr algn="ctr"/>
            <a:endParaRPr lang="en-US" sz="2400" dirty="0">
              <a:solidFill>
                <a:schemeClr val="tx1"/>
              </a:solidFill>
              <a:latin typeface="Open Sans Light"/>
              <a:ea typeface="ＭＳ Ｐゴシック" charset="0"/>
            </a:endParaRPr>
          </a:p>
        </p:txBody>
      </p:sp>
      <p:cxnSp>
        <p:nvCxnSpPr>
          <p:cNvPr id="19" name="Straight Connector 19">
            <a:extLst>
              <a:ext uri="{FF2B5EF4-FFF2-40B4-BE49-F238E27FC236}">
                <a16:creationId xmlns:a16="http://schemas.microsoft.com/office/drawing/2014/main" id="{8858C1BE-7595-11D1-9FAB-B049CE5DED96}"/>
              </a:ext>
            </a:extLst>
          </p:cNvPr>
          <p:cNvCxnSpPr>
            <a:cxnSpLocks/>
          </p:cNvCxnSpPr>
          <p:nvPr/>
        </p:nvCxnSpPr>
        <p:spPr>
          <a:xfrm>
            <a:off x="887587" y="2888262"/>
            <a:ext cx="1951362" cy="0"/>
          </a:xfrm>
          <a:prstGeom prst="line">
            <a:avLst/>
          </a:prstGeom>
          <a:ln w="12700" cap="rnd">
            <a:solidFill>
              <a:schemeClr val="bg2">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0" name="Straight Connector 20">
            <a:extLst>
              <a:ext uri="{FF2B5EF4-FFF2-40B4-BE49-F238E27FC236}">
                <a16:creationId xmlns:a16="http://schemas.microsoft.com/office/drawing/2014/main" id="{47EB3E9D-8F46-8E7C-19EC-72886F686308}"/>
              </a:ext>
            </a:extLst>
          </p:cNvPr>
          <p:cNvCxnSpPr>
            <a:cxnSpLocks/>
          </p:cNvCxnSpPr>
          <p:nvPr/>
        </p:nvCxnSpPr>
        <p:spPr>
          <a:xfrm>
            <a:off x="6150012" y="2888262"/>
            <a:ext cx="2361148" cy="0"/>
          </a:xfrm>
          <a:prstGeom prst="line">
            <a:avLst/>
          </a:prstGeom>
          <a:ln w="12700" cap="rnd">
            <a:solidFill>
              <a:schemeClr val="bg2">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26" name="Content Placeholder 2">
            <a:extLst>
              <a:ext uri="{FF2B5EF4-FFF2-40B4-BE49-F238E27FC236}">
                <a16:creationId xmlns:a16="http://schemas.microsoft.com/office/drawing/2014/main" id="{5511E5FF-5F7D-A6C2-0E86-6096D220A156}"/>
              </a:ext>
            </a:extLst>
          </p:cNvPr>
          <p:cNvSpPr txBox="1">
            <a:spLocks/>
          </p:cNvSpPr>
          <p:nvPr/>
        </p:nvSpPr>
        <p:spPr>
          <a:xfrm>
            <a:off x="562543" y="1596572"/>
            <a:ext cx="2085872" cy="975178"/>
          </a:xfrm>
          <a:prstGeom prst="rect">
            <a:avLst/>
          </a:prstGeom>
        </p:spPr>
        <p:txBody>
          <a:bodyPr vert="horz"/>
          <a:lstStyle>
            <a:lvl1pPr marL="0" indent="0" algn="l" defTabSz="457200" rtl="0" eaLnBrk="1" latinLnBrk="0" hangingPunct="1">
              <a:spcBef>
                <a:spcPct val="20000"/>
              </a:spcBef>
              <a:buFontTx/>
              <a:buNone/>
              <a:defRPr sz="1700" b="0" i="0" kern="1200">
                <a:solidFill>
                  <a:schemeClr val="tx2"/>
                </a:solidFill>
                <a:latin typeface="+mn-lt"/>
                <a:ea typeface="+mn-ea"/>
                <a:cs typeface="Arial" panose="020B0604020202020204" pitchFamily="34" charset="0"/>
              </a:defRPr>
            </a:lvl1pPr>
            <a:lvl2pPr marL="742950" indent="-285750" algn="l" defTabSz="457200" rtl="0" eaLnBrk="1" latinLnBrk="0" hangingPunct="1">
              <a:spcBef>
                <a:spcPct val="20000"/>
              </a:spcBef>
              <a:buFont typeface="Arial"/>
              <a:buChar char="–"/>
              <a:defRPr sz="2000" b="0" i="0" kern="1200">
                <a:solidFill>
                  <a:schemeClr val="tx1"/>
                </a:solidFill>
                <a:latin typeface="Avenir LT Std 45 Book"/>
                <a:ea typeface="+mn-ea"/>
                <a:cs typeface="Avenir LT Std 45 Book"/>
              </a:defRPr>
            </a:lvl2pPr>
            <a:lvl3pPr marL="1143000" indent="-228600" algn="l" defTabSz="457200" rtl="0" eaLnBrk="1" latinLnBrk="0" hangingPunct="1">
              <a:spcBef>
                <a:spcPct val="20000"/>
              </a:spcBef>
              <a:buFont typeface="Arial"/>
              <a:buChar char="•"/>
              <a:defRPr sz="1600" b="0" i="0" kern="1200">
                <a:solidFill>
                  <a:schemeClr val="tx1"/>
                </a:solidFill>
                <a:latin typeface="Avenir LT Std 45 Book"/>
                <a:ea typeface="+mn-ea"/>
                <a:cs typeface="Avenir LT Std 45 Book"/>
              </a:defRPr>
            </a:lvl3pPr>
            <a:lvl4pPr marL="1600200" indent="-228600" algn="l" defTabSz="457200" rtl="0" eaLnBrk="1" latinLnBrk="0" hangingPunct="1">
              <a:spcBef>
                <a:spcPct val="20000"/>
              </a:spcBef>
              <a:buFont typeface="Arial"/>
              <a:buChar char="–"/>
              <a:defRPr sz="1400" b="0" i="0" kern="1200">
                <a:solidFill>
                  <a:schemeClr val="tx1"/>
                </a:solidFill>
                <a:latin typeface="Avenir LT Std 45 Book"/>
                <a:ea typeface="+mn-ea"/>
                <a:cs typeface="Avenir LT Std 45 Book"/>
              </a:defRPr>
            </a:lvl4pPr>
            <a:lvl5pPr marL="2057400" indent="-228600" algn="l" defTabSz="457200" rtl="0" eaLnBrk="1" latinLnBrk="0" hangingPunct="1">
              <a:spcBef>
                <a:spcPct val="20000"/>
              </a:spcBef>
              <a:buFont typeface="Arial"/>
              <a:buChar char="»"/>
              <a:defRPr sz="1200" b="0" i="0" kern="1200">
                <a:solidFill>
                  <a:schemeClr val="tx1"/>
                </a:solidFill>
                <a:latin typeface="Avenir LT Std 45 Book"/>
                <a:ea typeface="+mn-ea"/>
                <a:cs typeface="Avenir LT Std 45 Boo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r">
              <a:buClr>
                <a:schemeClr val="accent3"/>
              </a:buClr>
            </a:pPr>
            <a:r>
              <a:rPr lang="en-US" dirty="0"/>
              <a:t>Most people are somewhere in between</a:t>
            </a:r>
          </a:p>
        </p:txBody>
      </p:sp>
      <p:sp>
        <p:nvSpPr>
          <p:cNvPr id="27" name="Content Placeholder 2">
            <a:extLst>
              <a:ext uri="{FF2B5EF4-FFF2-40B4-BE49-F238E27FC236}">
                <a16:creationId xmlns:a16="http://schemas.microsoft.com/office/drawing/2014/main" id="{3DFFCF79-6C7E-02A0-7B81-DF95D929B7D0}"/>
              </a:ext>
            </a:extLst>
          </p:cNvPr>
          <p:cNvSpPr txBox="1">
            <a:spLocks/>
          </p:cNvSpPr>
          <p:nvPr/>
        </p:nvSpPr>
        <p:spPr>
          <a:xfrm>
            <a:off x="579919" y="3546928"/>
            <a:ext cx="2068496" cy="837599"/>
          </a:xfrm>
          <a:prstGeom prst="rect">
            <a:avLst/>
          </a:prstGeom>
        </p:spPr>
        <p:txBody>
          <a:bodyPr vert="horz"/>
          <a:lstStyle>
            <a:lvl1pPr marL="0" indent="0" algn="l" defTabSz="457200" rtl="0" eaLnBrk="1" latinLnBrk="0" hangingPunct="1">
              <a:spcBef>
                <a:spcPct val="20000"/>
              </a:spcBef>
              <a:buFontTx/>
              <a:buNone/>
              <a:defRPr sz="1700" b="0" i="0" kern="1200">
                <a:solidFill>
                  <a:schemeClr val="tx2"/>
                </a:solidFill>
                <a:latin typeface="+mn-lt"/>
                <a:ea typeface="+mn-ea"/>
                <a:cs typeface="Arial" panose="020B0604020202020204" pitchFamily="34" charset="0"/>
              </a:defRPr>
            </a:lvl1pPr>
            <a:lvl2pPr marL="742950" indent="-285750" algn="l" defTabSz="457200" rtl="0" eaLnBrk="1" latinLnBrk="0" hangingPunct="1">
              <a:spcBef>
                <a:spcPct val="20000"/>
              </a:spcBef>
              <a:buFont typeface="Arial"/>
              <a:buChar char="–"/>
              <a:defRPr sz="2000" b="0" i="0" kern="1200">
                <a:solidFill>
                  <a:schemeClr val="tx1"/>
                </a:solidFill>
                <a:latin typeface="Avenir LT Std 45 Book"/>
                <a:ea typeface="+mn-ea"/>
                <a:cs typeface="Avenir LT Std 45 Book"/>
              </a:defRPr>
            </a:lvl2pPr>
            <a:lvl3pPr marL="1143000" indent="-228600" algn="l" defTabSz="457200" rtl="0" eaLnBrk="1" latinLnBrk="0" hangingPunct="1">
              <a:spcBef>
                <a:spcPct val="20000"/>
              </a:spcBef>
              <a:buFont typeface="Arial"/>
              <a:buChar char="•"/>
              <a:defRPr sz="1600" b="0" i="0" kern="1200">
                <a:solidFill>
                  <a:schemeClr val="tx1"/>
                </a:solidFill>
                <a:latin typeface="Avenir LT Std 45 Book"/>
                <a:ea typeface="+mn-ea"/>
                <a:cs typeface="Avenir LT Std 45 Book"/>
              </a:defRPr>
            </a:lvl3pPr>
            <a:lvl4pPr marL="1600200" indent="-228600" algn="l" defTabSz="457200" rtl="0" eaLnBrk="1" latinLnBrk="0" hangingPunct="1">
              <a:spcBef>
                <a:spcPct val="20000"/>
              </a:spcBef>
              <a:buFont typeface="Arial"/>
              <a:buChar char="–"/>
              <a:defRPr sz="1400" b="0" i="0" kern="1200">
                <a:solidFill>
                  <a:schemeClr val="tx1"/>
                </a:solidFill>
                <a:latin typeface="Avenir LT Std 45 Book"/>
                <a:ea typeface="+mn-ea"/>
                <a:cs typeface="Avenir LT Std 45 Book"/>
              </a:defRPr>
            </a:lvl4pPr>
            <a:lvl5pPr marL="2057400" indent="-228600" algn="l" defTabSz="457200" rtl="0" eaLnBrk="1" latinLnBrk="0" hangingPunct="1">
              <a:spcBef>
                <a:spcPct val="20000"/>
              </a:spcBef>
              <a:buFont typeface="Arial"/>
              <a:buChar char="»"/>
              <a:defRPr sz="1200" b="0" i="0" kern="1200">
                <a:solidFill>
                  <a:schemeClr val="tx1"/>
                </a:solidFill>
                <a:latin typeface="Avenir LT Std 45 Book"/>
                <a:ea typeface="+mn-ea"/>
                <a:cs typeface="Avenir LT Std 45 Boo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r">
              <a:buClr>
                <a:schemeClr val="accent3"/>
              </a:buClr>
            </a:pPr>
            <a:r>
              <a:rPr lang="en-US" dirty="0"/>
              <a:t>Not everyone can achieve everything</a:t>
            </a:r>
          </a:p>
        </p:txBody>
      </p:sp>
      <p:sp>
        <p:nvSpPr>
          <p:cNvPr id="28" name="Content Placeholder 2">
            <a:extLst>
              <a:ext uri="{FF2B5EF4-FFF2-40B4-BE49-F238E27FC236}">
                <a16:creationId xmlns:a16="http://schemas.microsoft.com/office/drawing/2014/main" id="{DD835BEF-C7A8-93C3-7E07-37DFF938E5A7}"/>
              </a:ext>
            </a:extLst>
          </p:cNvPr>
          <p:cNvSpPr txBox="1">
            <a:spLocks/>
          </p:cNvSpPr>
          <p:nvPr/>
        </p:nvSpPr>
        <p:spPr>
          <a:xfrm>
            <a:off x="6454586" y="1577739"/>
            <a:ext cx="2191871" cy="1155801"/>
          </a:xfrm>
          <a:prstGeom prst="rect">
            <a:avLst/>
          </a:prstGeom>
        </p:spPr>
        <p:txBody>
          <a:bodyPr vert="horz"/>
          <a:lstStyle>
            <a:lvl1pPr marL="0" indent="0" algn="l" defTabSz="457200" rtl="0" eaLnBrk="1" latinLnBrk="0" hangingPunct="1">
              <a:spcBef>
                <a:spcPct val="20000"/>
              </a:spcBef>
              <a:buFontTx/>
              <a:buNone/>
              <a:defRPr sz="1700" b="0" i="0" kern="1200">
                <a:solidFill>
                  <a:schemeClr val="tx2"/>
                </a:solidFill>
                <a:latin typeface="+mn-lt"/>
                <a:ea typeface="+mn-ea"/>
                <a:cs typeface="Arial" panose="020B0604020202020204" pitchFamily="34" charset="0"/>
              </a:defRPr>
            </a:lvl1pPr>
            <a:lvl2pPr marL="742950" indent="-285750" algn="l" defTabSz="457200" rtl="0" eaLnBrk="1" latinLnBrk="0" hangingPunct="1">
              <a:spcBef>
                <a:spcPct val="20000"/>
              </a:spcBef>
              <a:buFont typeface="Arial"/>
              <a:buChar char="–"/>
              <a:defRPr sz="2000" b="0" i="0" kern="1200">
                <a:solidFill>
                  <a:schemeClr val="tx1"/>
                </a:solidFill>
                <a:latin typeface="Avenir LT Std 45 Book"/>
                <a:ea typeface="+mn-ea"/>
                <a:cs typeface="Avenir LT Std 45 Book"/>
              </a:defRPr>
            </a:lvl2pPr>
            <a:lvl3pPr marL="1143000" indent="-228600" algn="l" defTabSz="457200" rtl="0" eaLnBrk="1" latinLnBrk="0" hangingPunct="1">
              <a:spcBef>
                <a:spcPct val="20000"/>
              </a:spcBef>
              <a:buFont typeface="Arial"/>
              <a:buChar char="•"/>
              <a:defRPr sz="1600" b="0" i="0" kern="1200">
                <a:solidFill>
                  <a:schemeClr val="tx1"/>
                </a:solidFill>
                <a:latin typeface="Avenir LT Std 45 Book"/>
                <a:ea typeface="+mn-ea"/>
                <a:cs typeface="Avenir LT Std 45 Book"/>
              </a:defRPr>
            </a:lvl3pPr>
            <a:lvl4pPr marL="1600200" indent="-228600" algn="l" defTabSz="457200" rtl="0" eaLnBrk="1" latinLnBrk="0" hangingPunct="1">
              <a:spcBef>
                <a:spcPct val="20000"/>
              </a:spcBef>
              <a:buFont typeface="Arial"/>
              <a:buChar char="–"/>
              <a:defRPr sz="1400" b="0" i="0" kern="1200">
                <a:solidFill>
                  <a:schemeClr val="tx1"/>
                </a:solidFill>
                <a:latin typeface="Avenir LT Std 45 Book"/>
                <a:ea typeface="+mn-ea"/>
                <a:cs typeface="Avenir LT Std 45 Book"/>
              </a:defRPr>
            </a:lvl4pPr>
            <a:lvl5pPr marL="2057400" indent="-228600" algn="l" defTabSz="457200" rtl="0" eaLnBrk="1" latinLnBrk="0" hangingPunct="1">
              <a:spcBef>
                <a:spcPct val="20000"/>
              </a:spcBef>
              <a:buFont typeface="Arial"/>
              <a:buChar char="»"/>
              <a:defRPr sz="1200" b="0" i="0" kern="1200">
                <a:solidFill>
                  <a:schemeClr val="tx1"/>
                </a:solidFill>
                <a:latin typeface="Avenir LT Std 45 Book"/>
                <a:ea typeface="+mn-ea"/>
                <a:cs typeface="Avenir LT Std 45 Boo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buClr>
                <a:schemeClr val="accent3"/>
              </a:buClr>
            </a:pPr>
            <a:r>
              <a:rPr lang="en-US" dirty="0"/>
              <a:t>Growth mindset is more than just effort</a:t>
            </a:r>
          </a:p>
        </p:txBody>
      </p:sp>
      <p:sp>
        <p:nvSpPr>
          <p:cNvPr id="29" name="Content Placeholder 2">
            <a:extLst>
              <a:ext uri="{FF2B5EF4-FFF2-40B4-BE49-F238E27FC236}">
                <a16:creationId xmlns:a16="http://schemas.microsoft.com/office/drawing/2014/main" id="{2DC1C911-F860-6E44-C85D-64FBBBBA0C1C}"/>
              </a:ext>
            </a:extLst>
          </p:cNvPr>
          <p:cNvSpPr txBox="1">
            <a:spLocks/>
          </p:cNvSpPr>
          <p:nvPr/>
        </p:nvSpPr>
        <p:spPr>
          <a:xfrm>
            <a:off x="6454587" y="3520666"/>
            <a:ext cx="2312597" cy="1100696"/>
          </a:xfrm>
          <a:prstGeom prst="rect">
            <a:avLst/>
          </a:prstGeom>
        </p:spPr>
        <p:txBody>
          <a:bodyPr vert="horz"/>
          <a:lstStyle>
            <a:lvl1pPr marL="0" indent="0" algn="l" defTabSz="457200" rtl="0" eaLnBrk="1" latinLnBrk="0" hangingPunct="1">
              <a:spcBef>
                <a:spcPct val="20000"/>
              </a:spcBef>
              <a:buFontTx/>
              <a:buNone/>
              <a:defRPr sz="1700" b="0" i="0" kern="1200">
                <a:solidFill>
                  <a:schemeClr val="tx2"/>
                </a:solidFill>
                <a:latin typeface="+mn-lt"/>
                <a:ea typeface="+mn-ea"/>
                <a:cs typeface="Arial" panose="020B0604020202020204" pitchFamily="34" charset="0"/>
              </a:defRPr>
            </a:lvl1pPr>
            <a:lvl2pPr marL="742950" indent="-285750" algn="l" defTabSz="457200" rtl="0" eaLnBrk="1" latinLnBrk="0" hangingPunct="1">
              <a:spcBef>
                <a:spcPct val="20000"/>
              </a:spcBef>
              <a:buFont typeface="Arial"/>
              <a:buChar char="–"/>
              <a:defRPr sz="2000" b="0" i="0" kern="1200">
                <a:solidFill>
                  <a:schemeClr val="tx1"/>
                </a:solidFill>
                <a:latin typeface="Avenir LT Std 45 Book"/>
                <a:ea typeface="+mn-ea"/>
                <a:cs typeface="Avenir LT Std 45 Book"/>
              </a:defRPr>
            </a:lvl2pPr>
            <a:lvl3pPr marL="1143000" indent="-228600" algn="l" defTabSz="457200" rtl="0" eaLnBrk="1" latinLnBrk="0" hangingPunct="1">
              <a:spcBef>
                <a:spcPct val="20000"/>
              </a:spcBef>
              <a:buFont typeface="Arial"/>
              <a:buChar char="•"/>
              <a:defRPr sz="1600" b="0" i="0" kern="1200">
                <a:solidFill>
                  <a:schemeClr val="tx1"/>
                </a:solidFill>
                <a:latin typeface="Avenir LT Std 45 Book"/>
                <a:ea typeface="+mn-ea"/>
                <a:cs typeface="Avenir LT Std 45 Book"/>
              </a:defRPr>
            </a:lvl3pPr>
            <a:lvl4pPr marL="1600200" indent="-228600" algn="l" defTabSz="457200" rtl="0" eaLnBrk="1" latinLnBrk="0" hangingPunct="1">
              <a:spcBef>
                <a:spcPct val="20000"/>
              </a:spcBef>
              <a:buFont typeface="Arial"/>
              <a:buChar char="–"/>
              <a:defRPr sz="1400" b="0" i="0" kern="1200">
                <a:solidFill>
                  <a:schemeClr val="tx1"/>
                </a:solidFill>
                <a:latin typeface="Avenir LT Std 45 Book"/>
                <a:ea typeface="+mn-ea"/>
                <a:cs typeface="Avenir LT Std 45 Book"/>
              </a:defRPr>
            </a:lvl4pPr>
            <a:lvl5pPr marL="2057400" indent="-228600" algn="l" defTabSz="457200" rtl="0" eaLnBrk="1" latinLnBrk="0" hangingPunct="1">
              <a:spcBef>
                <a:spcPct val="20000"/>
              </a:spcBef>
              <a:buFont typeface="Arial"/>
              <a:buChar char="»"/>
              <a:defRPr sz="1200" b="0" i="0" kern="1200">
                <a:solidFill>
                  <a:schemeClr val="tx1"/>
                </a:solidFill>
                <a:latin typeface="Avenir LT Std 45 Book"/>
                <a:ea typeface="+mn-ea"/>
                <a:cs typeface="Avenir LT Std 45 Boo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buClr>
                <a:schemeClr val="accent3"/>
              </a:buClr>
            </a:pPr>
            <a:r>
              <a:rPr lang="en-US" dirty="0"/>
              <a:t>Positive results come from a growth mindset and working toward a goal</a:t>
            </a:r>
          </a:p>
        </p:txBody>
      </p:sp>
      <p:sp>
        <p:nvSpPr>
          <p:cNvPr id="31" name="Rectangle 8">
            <a:extLst>
              <a:ext uri="{FF2B5EF4-FFF2-40B4-BE49-F238E27FC236}">
                <a16:creationId xmlns:a16="http://schemas.microsoft.com/office/drawing/2014/main" id="{684ABCEF-EE84-4EEB-B990-9EBC2C54EB4A}"/>
              </a:ext>
            </a:extLst>
          </p:cNvPr>
          <p:cNvSpPr>
            <a:spLocks noChangeArrowheads="1"/>
          </p:cNvSpPr>
          <p:nvPr/>
        </p:nvSpPr>
        <p:spPr bwMode="auto">
          <a:xfrm>
            <a:off x="1401049" y="1199871"/>
            <a:ext cx="758408" cy="4655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34290" tIns="17145" rIns="34290" bIns="17145">
            <a:spAutoFit/>
          </a:bodyPr>
          <a:lstStyle/>
          <a:p>
            <a:pPr algn="ctr"/>
            <a:r>
              <a:rPr lang="en-US" sz="2800" b="1" dirty="0">
                <a:solidFill>
                  <a:schemeClr val="bg1"/>
                </a:solidFill>
                <a:cs typeface="Arial" panose="020B0604020202020204" pitchFamily="34" charset="0"/>
              </a:rPr>
              <a:t>01.</a:t>
            </a:r>
          </a:p>
        </p:txBody>
      </p:sp>
      <p:sp>
        <p:nvSpPr>
          <p:cNvPr id="32" name="Rectangle 8">
            <a:extLst>
              <a:ext uri="{FF2B5EF4-FFF2-40B4-BE49-F238E27FC236}">
                <a16:creationId xmlns:a16="http://schemas.microsoft.com/office/drawing/2014/main" id="{D564F29D-190C-D74B-EA91-35B91ADE6EF8}"/>
              </a:ext>
            </a:extLst>
          </p:cNvPr>
          <p:cNvSpPr>
            <a:spLocks noChangeArrowheads="1"/>
          </p:cNvSpPr>
          <p:nvPr/>
        </p:nvSpPr>
        <p:spPr bwMode="auto">
          <a:xfrm>
            <a:off x="7221326" y="929343"/>
            <a:ext cx="758408" cy="4655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34290" tIns="17145" rIns="34290" bIns="17145">
            <a:spAutoFit/>
          </a:bodyPr>
          <a:lstStyle/>
          <a:p>
            <a:pPr algn="ctr"/>
            <a:r>
              <a:rPr lang="en-US" sz="2800" b="1" dirty="0">
                <a:solidFill>
                  <a:schemeClr val="bg1"/>
                </a:solidFill>
                <a:cs typeface="Arial" panose="020B0604020202020204" pitchFamily="34" charset="0"/>
              </a:rPr>
              <a:t>02.</a:t>
            </a:r>
          </a:p>
        </p:txBody>
      </p:sp>
      <p:sp>
        <p:nvSpPr>
          <p:cNvPr id="33" name="Rectangle 8">
            <a:extLst>
              <a:ext uri="{FF2B5EF4-FFF2-40B4-BE49-F238E27FC236}">
                <a16:creationId xmlns:a16="http://schemas.microsoft.com/office/drawing/2014/main" id="{054DDC74-AD01-D496-6C17-F4FC39A636F5}"/>
              </a:ext>
            </a:extLst>
          </p:cNvPr>
          <p:cNvSpPr>
            <a:spLocks noChangeArrowheads="1"/>
          </p:cNvSpPr>
          <p:nvPr/>
        </p:nvSpPr>
        <p:spPr bwMode="auto">
          <a:xfrm>
            <a:off x="1197694" y="3103639"/>
            <a:ext cx="758408" cy="4655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34290" tIns="17145" rIns="34290" bIns="17145">
            <a:spAutoFit/>
          </a:bodyPr>
          <a:lstStyle/>
          <a:p>
            <a:pPr algn="ctr"/>
            <a:r>
              <a:rPr lang="en-US" sz="2800" b="1" dirty="0">
                <a:solidFill>
                  <a:schemeClr val="bg1"/>
                </a:solidFill>
                <a:cs typeface="Arial" panose="020B0604020202020204" pitchFamily="34" charset="0"/>
              </a:rPr>
              <a:t>03.</a:t>
            </a:r>
          </a:p>
        </p:txBody>
      </p:sp>
      <p:sp>
        <p:nvSpPr>
          <p:cNvPr id="34" name="Rectangle 8">
            <a:extLst>
              <a:ext uri="{FF2B5EF4-FFF2-40B4-BE49-F238E27FC236}">
                <a16:creationId xmlns:a16="http://schemas.microsoft.com/office/drawing/2014/main" id="{506805B4-76BB-203D-4579-8F918A8113CA}"/>
              </a:ext>
            </a:extLst>
          </p:cNvPr>
          <p:cNvSpPr>
            <a:spLocks noChangeArrowheads="1"/>
          </p:cNvSpPr>
          <p:nvPr/>
        </p:nvSpPr>
        <p:spPr bwMode="auto">
          <a:xfrm>
            <a:off x="7101792" y="3103639"/>
            <a:ext cx="758408" cy="4655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34290" tIns="17145" rIns="34290" bIns="17145">
            <a:spAutoFit/>
          </a:bodyPr>
          <a:lstStyle/>
          <a:p>
            <a:pPr algn="ctr"/>
            <a:r>
              <a:rPr lang="en-US" sz="2800" b="1" dirty="0">
                <a:solidFill>
                  <a:schemeClr val="bg1"/>
                </a:solidFill>
                <a:cs typeface="Arial" panose="020B0604020202020204" pitchFamily="34" charset="0"/>
              </a:rPr>
              <a:t>04.</a:t>
            </a:r>
          </a:p>
        </p:txBody>
      </p:sp>
      <p:sp>
        <p:nvSpPr>
          <p:cNvPr id="42" name="Rectangle 8">
            <a:extLst>
              <a:ext uri="{FF2B5EF4-FFF2-40B4-BE49-F238E27FC236}">
                <a16:creationId xmlns:a16="http://schemas.microsoft.com/office/drawing/2014/main" id="{3A34C9D2-4D19-5AD2-0402-45A3416102A4}"/>
              </a:ext>
            </a:extLst>
          </p:cNvPr>
          <p:cNvSpPr>
            <a:spLocks noChangeArrowheads="1"/>
          </p:cNvSpPr>
          <p:nvPr/>
        </p:nvSpPr>
        <p:spPr bwMode="auto">
          <a:xfrm>
            <a:off x="3383463" y="1760599"/>
            <a:ext cx="758408" cy="4655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34290" tIns="17145" rIns="34290" bIns="17145">
            <a:spAutoFit/>
          </a:bodyPr>
          <a:lstStyle/>
          <a:p>
            <a:pPr algn="ctr"/>
            <a:r>
              <a:rPr lang="en-US" sz="2800" b="1" dirty="0">
                <a:solidFill>
                  <a:schemeClr val="bg1"/>
                </a:solidFill>
                <a:cs typeface="Arial" panose="020B0604020202020204" pitchFamily="34" charset="0"/>
              </a:rPr>
              <a:t>01.</a:t>
            </a:r>
          </a:p>
        </p:txBody>
      </p:sp>
      <p:sp>
        <p:nvSpPr>
          <p:cNvPr id="43" name="Rectangle 8">
            <a:extLst>
              <a:ext uri="{FF2B5EF4-FFF2-40B4-BE49-F238E27FC236}">
                <a16:creationId xmlns:a16="http://schemas.microsoft.com/office/drawing/2014/main" id="{FDA75AA0-357B-7F1F-6D61-D4590F86E0B5}"/>
              </a:ext>
            </a:extLst>
          </p:cNvPr>
          <p:cNvSpPr>
            <a:spLocks noChangeArrowheads="1"/>
          </p:cNvSpPr>
          <p:nvPr/>
        </p:nvSpPr>
        <p:spPr bwMode="auto">
          <a:xfrm>
            <a:off x="5036266" y="1760599"/>
            <a:ext cx="758408" cy="4655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34290" tIns="17145" rIns="34290" bIns="17145">
            <a:spAutoFit/>
          </a:bodyPr>
          <a:lstStyle/>
          <a:p>
            <a:pPr algn="ctr"/>
            <a:r>
              <a:rPr lang="en-US" sz="2800" b="1" dirty="0">
                <a:solidFill>
                  <a:schemeClr val="bg1"/>
                </a:solidFill>
                <a:cs typeface="Arial" panose="020B0604020202020204" pitchFamily="34" charset="0"/>
              </a:rPr>
              <a:t>02.</a:t>
            </a:r>
          </a:p>
        </p:txBody>
      </p:sp>
      <p:sp>
        <p:nvSpPr>
          <p:cNvPr id="44" name="Rectangle 8">
            <a:extLst>
              <a:ext uri="{FF2B5EF4-FFF2-40B4-BE49-F238E27FC236}">
                <a16:creationId xmlns:a16="http://schemas.microsoft.com/office/drawing/2014/main" id="{E95CB6A8-9EF3-0CDD-78A1-1E57509C3BA4}"/>
              </a:ext>
            </a:extLst>
          </p:cNvPr>
          <p:cNvSpPr>
            <a:spLocks noChangeArrowheads="1"/>
          </p:cNvSpPr>
          <p:nvPr/>
        </p:nvSpPr>
        <p:spPr bwMode="auto">
          <a:xfrm>
            <a:off x="3383463" y="3478117"/>
            <a:ext cx="758408" cy="4655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34290" tIns="17145" rIns="34290" bIns="17145">
            <a:spAutoFit/>
          </a:bodyPr>
          <a:lstStyle/>
          <a:p>
            <a:pPr algn="ctr"/>
            <a:r>
              <a:rPr lang="en-US" sz="2800" b="1" dirty="0">
                <a:solidFill>
                  <a:schemeClr val="bg1"/>
                </a:solidFill>
                <a:cs typeface="Arial" panose="020B0604020202020204" pitchFamily="34" charset="0"/>
              </a:rPr>
              <a:t>03.</a:t>
            </a:r>
          </a:p>
        </p:txBody>
      </p:sp>
      <p:sp>
        <p:nvSpPr>
          <p:cNvPr id="45" name="Rectangle 8">
            <a:extLst>
              <a:ext uri="{FF2B5EF4-FFF2-40B4-BE49-F238E27FC236}">
                <a16:creationId xmlns:a16="http://schemas.microsoft.com/office/drawing/2014/main" id="{04F68ED9-3BB6-0A93-A964-702E50530C19}"/>
              </a:ext>
            </a:extLst>
          </p:cNvPr>
          <p:cNvSpPr>
            <a:spLocks noChangeArrowheads="1"/>
          </p:cNvSpPr>
          <p:nvPr/>
        </p:nvSpPr>
        <p:spPr bwMode="auto">
          <a:xfrm>
            <a:off x="5069075" y="3478117"/>
            <a:ext cx="758408" cy="4655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34290" tIns="17145" rIns="34290" bIns="17145">
            <a:spAutoFit/>
          </a:bodyPr>
          <a:lstStyle/>
          <a:p>
            <a:pPr algn="ctr"/>
            <a:r>
              <a:rPr lang="en-US" sz="2800" b="1" dirty="0">
                <a:solidFill>
                  <a:schemeClr val="bg1"/>
                </a:solidFill>
                <a:cs typeface="Arial" panose="020B0604020202020204" pitchFamily="34" charset="0"/>
              </a:rPr>
              <a:t>04.</a:t>
            </a:r>
          </a:p>
        </p:txBody>
      </p:sp>
    </p:spTree>
    <p:extLst>
      <p:ext uri="{BB962C8B-B14F-4D97-AF65-F5344CB8AC3E}">
        <p14:creationId xmlns:p14="http://schemas.microsoft.com/office/powerpoint/2010/main" val="1149301117"/>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6">
                                            <p:txEl>
                                              <p:pRg st="0" end="0"/>
                                            </p:txEl>
                                          </p:spTgt>
                                        </p:tgtEl>
                                        <p:attrNameLst>
                                          <p:attrName>style.visibility</p:attrName>
                                        </p:attrNameLst>
                                      </p:cBhvr>
                                      <p:to>
                                        <p:strVal val="visible"/>
                                      </p:to>
                                    </p:set>
                                    <p:animEffect transition="in" filter="fade">
                                      <p:cBhvr>
                                        <p:cTn id="7" dur="500"/>
                                        <p:tgtEl>
                                          <p:spTgt spid="2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7">
                                            <p:txEl>
                                              <p:pRg st="0" end="0"/>
                                            </p:txEl>
                                          </p:spTgt>
                                        </p:tgtEl>
                                        <p:attrNameLst>
                                          <p:attrName>style.visibility</p:attrName>
                                        </p:attrNameLst>
                                      </p:cBhvr>
                                      <p:to>
                                        <p:strVal val="visible"/>
                                      </p:to>
                                    </p:set>
                                    <p:animEffect transition="in" filter="fade">
                                      <p:cBhvr>
                                        <p:cTn id="12" dur="500"/>
                                        <p:tgtEl>
                                          <p:spTgt spid="2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8">
                                            <p:txEl>
                                              <p:pRg st="0" end="0"/>
                                            </p:txEl>
                                          </p:spTgt>
                                        </p:tgtEl>
                                        <p:attrNameLst>
                                          <p:attrName>style.visibility</p:attrName>
                                        </p:attrNameLst>
                                      </p:cBhvr>
                                      <p:to>
                                        <p:strVal val="visible"/>
                                      </p:to>
                                    </p:set>
                                    <p:animEffect transition="in" filter="fade">
                                      <p:cBhvr>
                                        <p:cTn id="17" dur="500"/>
                                        <p:tgtEl>
                                          <p:spTgt spid="28">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9">
                                            <p:txEl>
                                              <p:pRg st="0" end="0"/>
                                            </p:txEl>
                                          </p:spTgt>
                                        </p:tgtEl>
                                        <p:attrNameLst>
                                          <p:attrName>style.visibility</p:attrName>
                                        </p:attrNameLst>
                                      </p:cBhvr>
                                      <p:to>
                                        <p:strVal val="visible"/>
                                      </p:to>
                                    </p:set>
                                    <p:animEffect transition="in" filter="fade">
                                      <p:cBhvr>
                                        <p:cTn id="22"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build="p"/>
      <p:bldP spid="27" grpId="0" build="p"/>
      <p:bldP spid="28" grpId="0" build="p"/>
      <p:bldP spid="29"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121DA0-3872-9955-4714-0D9E65FD429C}"/>
              </a:ext>
            </a:extLst>
          </p:cNvPr>
          <p:cNvSpPr>
            <a:spLocks noGrp="1"/>
          </p:cNvSpPr>
          <p:nvPr>
            <p:ph type="title"/>
          </p:nvPr>
        </p:nvSpPr>
        <p:spPr>
          <a:xfrm>
            <a:off x="376814" y="287522"/>
            <a:ext cx="8323432" cy="369054"/>
          </a:xfrm>
        </p:spPr>
        <p:txBody>
          <a:bodyPr/>
          <a:lstStyle/>
          <a:p>
            <a:pPr algn="ctr"/>
            <a:r>
              <a:rPr lang="en-US" dirty="0"/>
              <a:t>Growth Mindset </a:t>
            </a:r>
            <a:r>
              <a:rPr lang="en-US" b="0" dirty="0"/>
              <a:t>vs.</a:t>
            </a:r>
            <a:r>
              <a:rPr lang="en-US" dirty="0"/>
              <a:t> Fixed Mindset</a:t>
            </a:r>
          </a:p>
        </p:txBody>
      </p:sp>
      <p:graphicFrame>
        <p:nvGraphicFramePr>
          <p:cNvPr id="5" name="Content Placeholder 4">
            <a:extLst>
              <a:ext uri="{FF2B5EF4-FFF2-40B4-BE49-F238E27FC236}">
                <a16:creationId xmlns:a16="http://schemas.microsoft.com/office/drawing/2014/main" id="{925DD1AE-E66E-BAE3-A10B-1C17F304EE3E}"/>
              </a:ext>
            </a:extLst>
          </p:cNvPr>
          <p:cNvGraphicFramePr>
            <a:graphicFrameLocks noGrp="1"/>
          </p:cNvGraphicFramePr>
          <p:nvPr>
            <p:ph idx="4294967295"/>
            <p:extLst>
              <p:ext uri="{D42A27DB-BD31-4B8C-83A1-F6EECF244321}">
                <p14:modId xmlns:p14="http://schemas.microsoft.com/office/powerpoint/2010/main" val="3669304723"/>
              </p:ext>
            </p:extLst>
          </p:nvPr>
        </p:nvGraphicFramePr>
        <p:xfrm>
          <a:off x="484093" y="823716"/>
          <a:ext cx="8216153" cy="3842289"/>
        </p:xfrm>
        <a:graphic>
          <a:graphicData uri="http://schemas.openxmlformats.org/drawingml/2006/table">
            <a:tbl>
              <a:tblPr firstRow="1" bandCol="1">
                <a:tableStyleId>{EB344D84-9AFB-497E-A393-DC336BA19D2E}</a:tableStyleId>
              </a:tblPr>
              <a:tblGrid>
                <a:gridCol w="4120810">
                  <a:extLst>
                    <a:ext uri="{9D8B030D-6E8A-4147-A177-3AD203B41FA5}">
                      <a16:colId xmlns:a16="http://schemas.microsoft.com/office/drawing/2014/main" val="41493571"/>
                    </a:ext>
                  </a:extLst>
                </a:gridCol>
                <a:gridCol w="4095343">
                  <a:extLst>
                    <a:ext uri="{9D8B030D-6E8A-4147-A177-3AD203B41FA5}">
                      <a16:colId xmlns:a16="http://schemas.microsoft.com/office/drawing/2014/main" val="2037090534"/>
                    </a:ext>
                  </a:extLst>
                </a:gridCol>
              </a:tblGrid>
              <a:tr h="400935">
                <a:tc>
                  <a:txBody>
                    <a:bodyPr/>
                    <a:lstStyle/>
                    <a:p>
                      <a:pPr algn="ctr"/>
                      <a:r>
                        <a:rPr lang="en-US" b="1" dirty="0">
                          <a:effectLst/>
                        </a:rPr>
                        <a:t>Growth Mindset</a:t>
                      </a:r>
                      <a:endParaRPr lang="en-US" b="0" dirty="0">
                        <a:effectLst/>
                        <a:latin typeface="Arial" panose="020B0604020202020204" pitchFamily="34" charset="0"/>
                      </a:endParaRPr>
                    </a:p>
                  </a:txBody>
                  <a:tcPr anchor="ctr">
                    <a:lnL>
                      <a:noFill/>
                    </a:lnL>
                    <a:lnR w="12700" cap="flat" cmpd="sng" algn="ctr">
                      <a:solidFill>
                        <a:schemeClr val="bg2">
                          <a:lumMod val="75000"/>
                        </a:schemeClr>
                      </a:solidFill>
                      <a:prstDash val="solid"/>
                      <a:round/>
                      <a:headEnd type="none" w="med" len="med"/>
                      <a:tailEnd type="none" w="med" len="med"/>
                    </a:lnR>
                    <a:lnT w="25400" cmpd="sng">
                      <a:noFill/>
                    </a:lnT>
                    <a:lnB w="1270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b="1" dirty="0">
                          <a:effectLst/>
                        </a:rPr>
                        <a:t>Fixed Mindset</a:t>
                      </a:r>
                      <a:endParaRPr lang="en-US" b="0" dirty="0">
                        <a:effectLst/>
                        <a:latin typeface="Arial" panose="020B0604020202020204" pitchFamily="34" charset="0"/>
                      </a:endParaRPr>
                    </a:p>
                  </a:txBody>
                  <a:tcPr anchor="ctr">
                    <a:lnL w="12700" cap="flat" cmpd="sng" algn="ctr">
                      <a:solidFill>
                        <a:schemeClr val="bg2">
                          <a:lumMod val="75000"/>
                        </a:schemeClr>
                      </a:solidFill>
                      <a:prstDash val="solid"/>
                      <a:round/>
                      <a:headEnd type="none" w="med" len="med"/>
                      <a:tailEnd type="none" w="med" len="med"/>
                    </a:lnL>
                    <a:lnR>
                      <a:noFill/>
                    </a:lnR>
                    <a:lnT w="25400" cmpd="sng">
                      <a:noFill/>
                    </a:lnT>
                    <a:lnB w="1270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2126892"/>
                  </a:ext>
                </a:extLst>
              </a:tr>
              <a:tr h="384229">
                <a:tc>
                  <a:txBody>
                    <a:bodyPr/>
                    <a:lstStyle/>
                    <a:p>
                      <a:pPr marL="0" algn="l" defTabSz="457200" rtl="0" eaLnBrk="1" latinLnBrk="0" hangingPunct="1"/>
                      <a:r>
                        <a:rPr lang="en-US" sz="1700" b="0" kern="1200" dirty="0">
                          <a:solidFill>
                            <a:schemeClr val="tx2"/>
                          </a:solidFill>
                        </a:rPr>
                        <a:t>Embraces challenges</a:t>
                      </a:r>
                      <a:endParaRPr lang="en-US" sz="1700" b="0" i="0" kern="1200" dirty="0">
                        <a:solidFill>
                          <a:schemeClr val="tx2"/>
                        </a:solidFill>
                        <a:latin typeface="+mn-lt"/>
                        <a:ea typeface="+mn-ea"/>
                        <a:cs typeface="Arial" panose="020B0604020202020204" pitchFamily="34" charset="0"/>
                      </a:endParaRPr>
                    </a:p>
                  </a:txBody>
                  <a:tcPr anchor="ctr">
                    <a:lnL>
                      <a:noFill/>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l"/>
                      <a:r>
                        <a:rPr lang="en-US" sz="1700" b="0" kern="1200" dirty="0">
                          <a:solidFill>
                            <a:schemeClr val="tx2"/>
                          </a:solidFill>
                        </a:rPr>
                        <a:t>Avoids challenges</a:t>
                      </a:r>
                      <a:endParaRPr lang="en-US" sz="1700" b="0" i="0" kern="1200" dirty="0">
                        <a:solidFill>
                          <a:schemeClr val="tx2"/>
                        </a:solidFill>
                        <a:latin typeface="+mn-lt"/>
                        <a:ea typeface="+mn-ea"/>
                        <a:cs typeface="Arial" panose="020B0604020202020204" pitchFamily="34" charset="0"/>
                      </a:endParaRPr>
                    </a:p>
                  </a:txBody>
                  <a:tcPr anchor="ctr">
                    <a:lnL w="12700" cap="flat" cmpd="sng" algn="ctr">
                      <a:solidFill>
                        <a:schemeClr val="bg2">
                          <a:lumMod val="75000"/>
                        </a:schemeClr>
                      </a:solidFill>
                      <a:prstDash val="solid"/>
                      <a:round/>
                      <a:headEnd type="none" w="med" len="med"/>
                      <a:tailEnd type="none" w="med" len="med"/>
                    </a:lnL>
                    <a:lnR>
                      <a:noFill/>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3681769211"/>
                  </a:ext>
                </a:extLst>
              </a:tr>
              <a:tr h="668224">
                <a:tc>
                  <a:txBody>
                    <a:bodyPr/>
                    <a:lstStyle/>
                    <a:p>
                      <a:pPr marL="0" algn="l" defTabSz="457200" rtl="0" eaLnBrk="1" latinLnBrk="0" hangingPunct="1"/>
                      <a:r>
                        <a:rPr lang="en-US" sz="1700" b="0" kern="1200" dirty="0">
                          <a:solidFill>
                            <a:schemeClr val="tx2"/>
                          </a:solidFill>
                        </a:rPr>
                        <a:t>Perseveres in spite of failure  </a:t>
                      </a:r>
                      <a:endParaRPr lang="en-US" sz="1700" b="0" i="0" kern="1200" dirty="0">
                        <a:solidFill>
                          <a:schemeClr val="tx2"/>
                        </a:solidFill>
                        <a:latin typeface="+mn-lt"/>
                        <a:ea typeface="+mn-ea"/>
                        <a:cs typeface="Arial" panose="020B0604020202020204" pitchFamily="34" charset="0"/>
                      </a:endParaRPr>
                    </a:p>
                  </a:txBody>
                  <a:tcPr anchor="ctr">
                    <a:lnL>
                      <a:noFill/>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457200" rtl="0" eaLnBrk="1" latinLnBrk="0" hangingPunct="1"/>
                      <a:r>
                        <a:rPr lang="en-US" sz="1700" b="0" kern="1200" dirty="0">
                          <a:solidFill>
                            <a:schemeClr val="tx2"/>
                          </a:solidFill>
                        </a:rPr>
                        <a:t>Gives in when they come up against hardship</a:t>
                      </a:r>
                      <a:endParaRPr lang="en-US" sz="1700" b="0" i="0" kern="1200" dirty="0">
                        <a:solidFill>
                          <a:schemeClr val="tx2"/>
                        </a:solidFill>
                        <a:latin typeface="+mn-lt"/>
                        <a:ea typeface="+mn-ea"/>
                        <a:cs typeface="Arial" panose="020B0604020202020204" pitchFamily="34" charset="0"/>
                      </a:endParaRPr>
                    </a:p>
                  </a:txBody>
                  <a:tcPr anchor="ctr">
                    <a:lnL w="12700" cap="flat" cmpd="sng" algn="ctr">
                      <a:solidFill>
                        <a:schemeClr val="bg2">
                          <a:lumMod val="75000"/>
                        </a:schemeClr>
                      </a:solidFill>
                      <a:prstDash val="solid"/>
                      <a:round/>
                      <a:headEnd type="none" w="med" len="med"/>
                      <a:tailEnd type="none" w="med" len="med"/>
                    </a:lnL>
                    <a:lnR>
                      <a:noFill/>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9769659"/>
                  </a:ext>
                </a:extLst>
              </a:tr>
              <a:tr h="952219">
                <a:tc>
                  <a:txBody>
                    <a:bodyPr/>
                    <a:lstStyle/>
                    <a:p>
                      <a:pPr marL="0" algn="l" defTabSz="457200" rtl="0" eaLnBrk="1" latinLnBrk="0" hangingPunct="1"/>
                      <a:r>
                        <a:rPr lang="en-US" sz="1700" b="0" kern="1200" dirty="0">
                          <a:solidFill>
                            <a:schemeClr val="tx2"/>
                          </a:solidFill>
                        </a:rPr>
                        <a:t>Believes that people can increase their intelligence or skills</a:t>
                      </a:r>
                      <a:endParaRPr lang="en-US" sz="1700" b="0" i="0" kern="1200" dirty="0">
                        <a:solidFill>
                          <a:schemeClr val="tx2"/>
                        </a:solidFill>
                        <a:latin typeface="+mn-lt"/>
                        <a:ea typeface="+mn-ea"/>
                        <a:cs typeface="Arial" panose="020B0604020202020204" pitchFamily="34" charset="0"/>
                      </a:endParaRPr>
                    </a:p>
                  </a:txBody>
                  <a:tcPr anchor="ctr">
                    <a:lnL>
                      <a:noFill/>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algn="l" defTabSz="457200" rtl="0" eaLnBrk="1" latinLnBrk="0" hangingPunct="1"/>
                      <a:r>
                        <a:rPr lang="en-US" sz="1700" b="0" kern="1200" dirty="0">
                          <a:solidFill>
                            <a:schemeClr val="tx2"/>
                          </a:solidFill>
                        </a:rPr>
                        <a:t>Believes that intelligence and skills are something you’re born with and can’t develop</a:t>
                      </a:r>
                      <a:endParaRPr lang="en-US" sz="1700" b="0" i="0" kern="1200" dirty="0">
                        <a:solidFill>
                          <a:schemeClr val="tx2"/>
                        </a:solidFill>
                        <a:latin typeface="+mn-lt"/>
                        <a:ea typeface="+mn-ea"/>
                        <a:cs typeface="Arial" panose="020B0604020202020204" pitchFamily="34" charset="0"/>
                      </a:endParaRPr>
                    </a:p>
                  </a:txBody>
                  <a:tcPr anchor="ctr">
                    <a:lnL w="12700" cap="flat" cmpd="sng" algn="ctr">
                      <a:solidFill>
                        <a:schemeClr val="bg2">
                          <a:lumMod val="75000"/>
                        </a:schemeClr>
                      </a:solidFill>
                      <a:prstDash val="solid"/>
                      <a:round/>
                      <a:headEnd type="none" w="med" len="med"/>
                      <a:tailEnd type="none" w="med" len="med"/>
                    </a:lnL>
                    <a:lnR>
                      <a:noFill/>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3910805220"/>
                  </a:ext>
                </a:extLst>
              </a:tr>
              <a:tr h="668224">
                <a:tc>
                  <a:txBody>
                    <a:bodyPr/>
                    <a:lstStyle/>
                    <a:p>
                      <a:pPr marL="0" algn="l" defTabSz="457200" rtl="0" eaLnBrk="1" latinLnBrk="0" hangingPunct="1"/>
                      <a:r>
                        <a:rPr lang="en-US" sz="1700" b="0" kern="1200" dirty="0">
                          <a:solidFill>
                            <a:schemeClr val="tx2"/>
                          </a:solidFill>
                        </a:rPr>
                        <a:t>Is inspired and motivated by the success of others</a:t>
                      </a:r>
                      <a:endParaRPr lang="en-US" sz="1700" b="0" i="0" kern="1200" dirty="0">
                        <a:solidFill>
                          <a:schemeClr val="tx2"/>
                        </a:solidFill>
                        <a:latin typeface="+mn-lt"/>
                        <a:ea typeface="+mn-ea"/>
                        <a:cs typeface="Arial" panose="020B0604020202020204" pitchFamily="34" charset="0"/>
                      </a:endParaRPr>
                    </a:p>
                  </a:txBody>
                  <a:tcPr anchor="ctr">
                    <a:lnL>
                      <a:noFill/>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457200" rtl="0" eaLnBrk="1" latinLnBrk="0" hangingPunct="1"/>
                      <a:r>
                        <a:rPr lang="en-US" sz="1700" b="0" kern="1200" dirty="0">
                          <a:solidFill>
                            <a:schemeClr val="tx2"/>
                          </a:solidFill>
                        </a:rPr>
                        <a:t>Is threatened by the success of others</a:t>
                      </a:r>
                      <a:endParaRPr lang="en-US" sz="1700" b="0" i="0" kern="1200" dirty="0">
                        <a:solidFill>
                          <a:schemeClr val="tx2"/>
                        </a:solidFill>
                        <a:latin typeface="+mn-lt"/>
                        <a:ea typeface="+mn-ea"/>
                        <a:cs typeface="Arial" panose="020B0604020202020204" pitchFamily="34" charset="0"/>
                      </a:endParaRPr>
                    </a:p>
                  </a:txBody>
                  <a:tcPr anchor="ctr">
                    <a:lnL w="12700" cap="flat" cmpd="sng" algn="ctr">
                      <a:solidFill>
                        <a:schemeClr val="bg2">
                          <a:lumMod val="75000"/>
                        </a:schemeClr>
                      </a:solidFill>
                      <a:prstDash val="solid"/>
                      <a:round/>
                      <a:headEnd type="none" w="med" len="med"/>
                      <a:tailEnd type="none" w="med" len="med"/>
                    </a:lnL>
                    <a:lnR>
                      <a:noFill/>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61064384"/>
                  </a:ext>
                </a:extLst>
              </a:tr>
              <a:tr h="384229">
                <a:tc>
                  <a:txBody>
                    <a:bodyPr/>
                    <a:lstStyle/>
                    <a:p>
                      <a:pPr marL="0" algn="l" defTabSz="457200" rtl="0" eaLnBrk="1" latinLnBrk="0" hangingPunct="1"/>
                      <a:r>
                        <a:rPr lang="en-US" sz="1700" b="0" kern="1200" dirty="0">
                          <a:solidFill>
                            <a:schemeClr val="tx2"/>
                          </a:solidFill>
                        </a:rPr>
                        <a:t>Wants to learn</a:t>
                      </a:r>
                      <a:endParaRPr lang="en-US" sz="1700" b="0" i="0" kern="1200" dirty="0">
                        <a:solidFill>
                          <a:schemeClr val="tx2"/>
                        </a:solidFill>
                        <a:latin typeface="+mn-lt"/>
                        <a:ea typeface="+mn-ea"/>
                        <a:cs typeface="Arial" panose="020B0604020202020204" pitchFamily="34" charset="0"/>
                      </a:endParaRPr>
                    </a:p>
                  </a:txBody>
                  <a:tcPr anchor="ctr">
                    <a:lnL>
                      <a:noFill/>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algn="l" defTabSz="457200" rtl="0" eaLnBrk="1" latinLnBrk="0" hangingPunct="1"/>
                      <a:r>
                        <a:rPr lang="en-US" sz="1700" b="0" kern="1200" dirty="0">
                          <a:solidFill>
                            <a:schemeClr val="tx2"/>
                          </a:solidFill>
                        </a:rPr>
                        <a:t>Believes they know everything already</a:t>
                      </a:r>
                      <a:endParaRPr lang="en-US" sz="1700" b="0" i="0" kern="1200" dirty="0">
                        <a:solidFill>
                          <a:schemeClr val="tx2"/>
                        </a:solidFill>
                        <a:latin typeface="+mn-lt"/>
                        <a:ea typeface="+mn-ea"/>
                        <a:cs typeface="Arial" panose="020B0604020202020204" pitchFamily="34" charset="0"/>
                      </a:endParaRPr>
                    </a:p>
                  </a:txBody>
                  <a:tcPr anchor="ctr">
                    <a:lnL w="12700" cap="flat" cmpd="sng" algn="ctr">
                      <a:solidFill>
                        <a:schemeClr val="bg2">
                          <a:lumMod val="75000"/>
                        </a:schemeClr>
                      </a:solidFill>
                      <a:prstDash val="solid"/>
                      <a:round/>
                      <a:headEnd type="none" w="med" len="med"/>
                      <a:tailEnd type="none" w="med" len="med"/>
                    </a:lnL>
                    <a:lnR>
                      <a:noFill/>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4236030381"/>
                  </a:ext>
                </a:extLst>
              </a:tr>
              <a:tr h="384229">
                <a:tc>
                  <a:txBody>
                    <a:bodyPr/>
                    <a:lstStyle/>
                    <a:p>
                      <a:pPr marL="0" algn="l" defTabSz="457200" rtl="0" eaLnBrk="1" latinLnBrk="0" hangingPunct="1"/>
                      <a:r>
                        <a:rPr lang="en-US" sz="1700" b="0" kern="1200" dirty="0">
                          <a:solidFill>
                            <a:schemeClr val="tx2"/>
                          </a:solidFill>
                        </a:rPr>
                        <a:t>Accepts and embraces criticism</a:t>
                      </a:r>
                      <a:endParaRPr lang="en-US" sz="1700" b="0" i="0" kern="1200" dirty="0">
                        <a:solidFill>
                          <a:schemeClr val="tx2"/>
                        </a:solidFill>
                        <a:latin typeface="+mn-lt"/>
                        <a:ea typeface="+mn-ea"/>
                        <a:cs typeface="Arial" panose="020B0604020202020204" pitchFamily="34" charset="0"/>
                      </a:endParaRPr>
                    </a:p>
                  </a:txBody>
                  <a:tcPr anchor="ctr">
                    <a:lnL>
                      <a:noFill/>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25400" cmpd="sng">
                      <a:noFill/>
                    </a:lnB>
                    <a:lnTlToBr w="12700" cmpd="sng">
                      <a:noFill/>
                      <a:prstDash val="solid"/>
                    </a:lnTlToBr>
                    <a:lnBlToTr w="12700" cmpd="sng">
                      <a:noFill/>
                      <a:prstDash val="solid"/>
                    </a:lnBlToTr>
                    <a:noFill/>
                  </a:tcPr>
                </a:tc>
                <a:tc>
                  <a:txBody>
                    <a:bodyPr/>
                    <a:lstStyle/>
                    <a:p>
                      <a:pPr marL="0" algn="l" defTabSz="457200" rtl="0" eaLnBrk="1" latinLnBrk="0" hangingPunct="1"/>
                      <a:r>
                        <a:rPr lang="en-US" sz="1700" b="0" kern="1200" dirty="0">
                          <a:solidFill>
                            <a:schemeClr val="tx2"/>
                          </a:solidFill>
                        </a:rPr>
                        <a:t>Ignores or dismisses criticism</a:t>
                      </a:r>
                      <a:endParaRPr lang="en-US" sz="1700" b="0" i="0" kern="1200" dirty="0">
                        <a:solidFill>
                          <a:schemeClr val="tx2"/>
                        </a:solidFill>
                        <a:latin typeface="+mn-lt"/>
                        <a:ea typeface="+mn-ea"/>
                        <a:cs typeface="Arial" panose="020B0604020202020204" pitchFamily="34" charset="0"/>
                      </a:endParaRPr>
                    </a:p>
                  </a:txBody>
                  <a:tcPr anchor="ctr">
                    <a:lnL w="12700" cap="flat" cmpd="sng" algn="ctr">
                      <a:solidFill>
                        <a:schemeClr val="bg2">
                          <a:lumMod val="75000"/>
                        </a:schemeClr>
                      </a:solidFill>
                      <a:prstDash val="solid"/>
                      <a:round/>
                      <a:headEnd type="none" w="med" len="med"/>
                      <a:tailEnd type="none" w="med" len="med"/>
                    </a:lnL>
                    <a:lnR>
                      <a:noFill/>
                    </a:lnR>
                    <a:lnT w="12700" cap="flat" cmpd="sng" algn="ctr">
                      <a:solidFill>
                        <a:schemeClr val="bg2">
                          <a:lumMod val="75000"/>
                        </a:schemeClr>
                      </a:solidFill>
                      <a:prstDash val="solid"/>
                      <a:round/>
                      <a:headEnd type="none" w="med" len="med"/>
                      <a:tailEnd type="none" w="med" len="med"/>
                    </a:lnT>
                    <a:lnB w="254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33740742"/>
                  </a:ext>
                </a:extLst>
              </a:tr>
            </a:tbl>
          </a:graphicData>
        </a:graphic>
      </p:graphicFrame>
    </p:spTree>
    <p:extLst>
      <p:ext uri="{BB962C8B-B14F-4D97-AF65-F5344CB8AC3E}">
        <p14:creationId xmlns:p14="http://schemas.microsoft.com/office/powerpoint/2010/main" val="4286193629"/>
      </p:ext>
    </p:extLst>
  </p:cSld>
  <p:clrMapOvr>
    <a:masterClrMapping/>
  </p:clrMapOvr>
  <p:transition spd="med">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6">
            <a:extLst>
              <a:ext uri="{FF2B5EF4-FFF2-40B4-BE49-F238E27FC236}">
                <a16:creationId xmlns:a16="http://schemas.microsoft.com/office/drawing/2014/main" id="{7BC30F46-A4AD-2B88-1B7A-C86DC65D3D05}"/>
              </a:ext>
            </a:extLst>
          </p:cNvPr>
          <p:cNvGraphicFramePr>
            <a:graphicFrameLocks/>
          </p:cNvGraphicFramePr>
          <p:nvPr>
            <p:extLst>
              <p:ext uri="{D42A27DB-BD31-4B8C-83A1-F6EECF244321}">
                <p14:modId xmlns:p14="http://schemas.microsoft.com/office/powerpoint/2010/main" val="4002006011"/>
              </p:ext>
            </p:extLst>
          </p:nvPr>
        </p:nvGraphicFramePr>
        <p:xfrm>
          <a:off x="484092" y="823716"/>
          <a:ext cx="8323430" cy="3842289"/>
        </p:xfrm>
        <a:graphic>
          <a:graphicData uri="http://schemas.openxmlformats.org/drawingml/2006/table">
            <a:tbl>
              <a:tblPr firstRow="1" bandRow="1">
                <a:tableStyleId>{EB344D84-9AFB-497E-A393-DC336BA19D2E}</a:tableStyleId>
              </a:tblPr>
              <a:tblGrid>
                <a:gridCol w="4161715">
                  <a:extLst>
                    <a:ext uri="{9D8B030D-6E8A-4147-A177-3AD203B41FA5}">
                      <a16:colId xmlns:a16="http://schemas.microsoft.com/office/drawing/2014/main" val="234473128"/>
                    </a:ext>
                  </a:extLst>
                </a:gridCol>
                <a:gridCol w="4161715">
                  <a:extLst>
                    <a:ext uri="{9D8B030D-6E8A-4147-A177-3AD203B41FA5}">
                      <a16:colId xmlns:a16="http://schemas.microsoft.com/office/drawing/2014/main" val="3264481928"/>
                    </a:ext>
                  </a:extLst>
                </a:gridCol>
              </a:tblGrid>
              <a:tr h="426173">
                <a:tc>
                  <a:txBody>
                    <a:bodyPr/>
                    <a:lstStyle/>
                    <a:p>
                      <a:pPr algn="ctr"/>
                      <a:r>
                        <a:rPr lang="en-US" sz="1700" b="1" dirty="0"/>
                        <a:t>Growth Mindset</a:t>
                      </a:r>
                    </a:p>
                  </a:txBody>
                  <a:tcPr anchor="ctr">
                    <a:lnL>
                      <a:noFill/>
                    </a:lnL>
                    <a:lnR w="12700" cap="flat" cmpd="sng" algn="ctr">
                      <a:solidFill>
                        <a:schemeClr val="bg2">
                          <a:lumMod val="75000"/>
                        </a:schemeClr>
                      </a:solidFill>
                      <a:prstDash val="solid"/>
                      <a:round/>
                      <a:headEnd type="none" w="med" len="med"/>
                      <a:tailEnd type="none" w="med" len="med"/>
                    </a:lnR>
                    <a:lnT w="25400" cmpd="sng">
                      <a:noFill/>
                    </a:lnT>
                    <a:lnB w="1270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700" b="1" dirty="0"/>
                        <a:t>Fixed Mindset</a:t>
                      </a:r>
                    </a:p>
                  </a:txBody>
                  <a:tcPr anchor="ctr">
                    <a:lnL w="12700" cap="flat" cmpd="sng" algn="ctr">
                      <a:solidFill>
                        <a:schemeClr val="bg2">
                          <a:lumMod val="75000"/>
                        </a:schemeClr>
                      </a:solidFill>
                      <a:prstDash val="solid"/>
                      <a:round/>
                      <a:headEnd type="none" w="med" len="med"/>
                      <a:tailEnd type="none" w="med" len="med"/>
                    </a:lnL>
                    <a:lnR>
                      <a:noFill/>
                    </a:lnR>
                    <a:lnT w="25400" cmpd="sng">
                      <a:noFill/>
                    </a:lnT>
                    <a:lnB w="1270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1554487"/>
                  </a:ext>
                </a:extLst>
              </a:tr>
              <a:tr h="484274">
                <a:tc>
                  <a:txBody>
                    <a:bodyPr/>
                    <a:lstStyle/>
                    <a:p>
                      <a:pPr marL="0" algn="l" defTabSz="457200" rtl="0" eaLnBrk="1" latinLnBrk="0" hangingPunct="1"/>
                      <a:r>
                        <a:rPr lang="en-US" sz="1700" b="0" kern="1200" dirty="0">
                          <a:solidFill>
                            <a:schemeClr val="tx2"/>
                          </a:solidFill>
                        </a:rPr>
                        <a:t>Intelligence can be developed</a:t>
                      </a:r>
                      <a:endParaRPr lang="en-US" sz="1700" b="0" i="0" kern="1200" dirty="0">
                        <a:solidFill>
                          <a:schemeClr val="tx2"/>
                        </a:solidFill>
                        <a:latin typeface="+mn-lt"/>
                        <a:ea typeface="+mn-ea"/>
                        <a:cs typeface="Arial" panose="020B0604020202020204" pitchFamily="34" charset="0"/>
                      </a:endParaRPr>
                    </a:p>
                  </a:txBody>
                  <a:tcPr anchor="ctr">
                    <a:lnL>
                      <a:noFill/>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l" defTabSz="457200" rtl="0" eaLnBrk="1" latinLnBrk="0" hangingPunct="1"/>
                      <a:r>
                        <a:rPr lang="en-US" sz="1700" b="0" kern="1200" dirty="0">
                          <a:solidFill>
                            <a:schemeClr val="tx2"/>
                          </a:solidFill>
                        </a:rPr>
                        <a:t>Intelligence is static</a:t>
                      </a:r>
                      <a:endParaRPr lang="en-US" sz="1700" b="0" i="0" kern="1200" dirty="0">
                        <a:solidFill>
                          <a:schemeClr val="tx2"/>
                        </a:solidFill>
                        <a:latin typeface="+mn-lt"/>
                        <a:ea typeface="+mn-ea"/>
                        <a:cs typeface="Arial" panose="020B0604020202020204" pitchFamily="34" charset="0"/>
                      </a:endParaRPr>
                    </a:p>
                  </a:txBody>
                  <a:tcPr anchor="ctr">
                    <a:lnL w="12700" cap="flat" cmpd="sng" algn="ctr">
                      <a:solidFill>
                        <a:schemeClr val="bg2">
                          <a:lumMod val="75000"/>
                        </a:schemeClr>
                      </a:solidFill>
                      <a:prstDash val="solid"/>
                      <a:round/>
                      <a:headEnd type="none" w="med" len="med"/>
                      <a:tailEnd type="none" w="med" len="med"/>
                    </a:lnL>
                    <a:lnR>
                      <a:noFill/>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480057909"/>
                  </a:ext>
                </a:extLst>
              </a:tr>
              <a:tr h="484274">
                <a:tc>
                  <a:txBody>
                    <a:bodyPr/>
                    <a:lstStyle/>
                    <a:p>
                      <a:pPr marL="0" algn="l" defTabSz="457200" rtl="0" eaLnBrk="1" latinLnBrk="0" hangingPunct="1"/>
                      <a:r>
                        <a:rPr lang="en-US" sz="1700" b="0" kern="1200" dirty="0">
                          <a:solidFill>
                            <a:schemeClr val="tx2"/>
                          </a:solidFill>
                        </a:rPr>
                        <a:t>“I desire to learn new stuff”</a:t>
                      </a:r>
                      <a:endParaRPr lang="en-US" sz="1700" b="0" i="0" kern="1200" dirty="0">
                        <a:solidFill>
                          <a:schemeClr val="tx2"/>
                        </a:solidFill>
                        <a:latin typeface="+mn-lt"/>
                        <a:ea typeface="+mn-ea"/>
                        <a:cs typeface="Arial" panose="020B0604020202020204" pitchFamily="34" charset="0"/>
                      </a:endParaRPr>
                    </a:p>
                  </a:txBody>
                  <a:tcPr anchor="ctr">
                    <a:lnL>
                      <a:noFill/>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457200" rtl="0" eaLnBrk="1" latinLnBrk="0" hangingPunct="1"/>
                      <a:r>
                        <a:rPr lang="en-US" sz="1700" b="0" kern="1200" dirty="0">
                          <a:solidFill>
                            <a:schemeClr val="tx2"/>
                          </a:solidFill>
                        </a:rPr>
                        <a:t>“I desire to look smart”</a:t>
                      </a:r>
                      <a:endParaRPr lang="en-US" sz="1700" b="0" i="0" kern="1200" dirty="0">
                        <a:solidFill>
                          <a:schemeClr val="tx2"/>
                        </a:solidFill>
                        <a:latin typeface="+mn-lt"/>
                        <a:ea typeface="+mn-ea"/>
                        <a:cs typeface="Arial" panose="020B0604020202020204" pitchFamily="34" charset="0"/>
                      </a:endParaRPr>
                    </a:p>
                  </a:txBody>
                  <a:tcPr anchor="ctr">
                    <a:lnL w="12700" cap="flat" cmpd="sng" algn="ctr">
                      <a:solidFill>
                        <a:schemeClr val="bg2">
                          <a:lumMod val="75000"/>
                        </a:schemeClr>
                      </a:solidFill>
                      <a:prstDash val="solid"/>
                      <a:round/>
                      <a:headEnd type="none" w="med" len="med"/>
                      <a:tailEnd type="none" w="med" len="med"/>
                    </a:lnL>
                    <a:lnR>
                      <a:noFill/>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3785493"/>
                  </a:ext>
                </a:extLst>
              </a:tr>
              <a:tr h="484274">
                <a:tc>
                  <a:txBody>
                    <a:bodyPr/>
                    <a:lstStyle/>
                    <a:p>
                      <a:pPr marL="0" algn="l" defTabSz="457200" rtl="0" eaLnBrk="1" latinLnBrk="0" hangingPunct="1"/>
                      <a:r>
                        <a:rPr lang="en-US" sz="1700" b="0" kern="1200" dirty="0">
                          <a:solidFill>
                            <a:schemeClr val="tx2"/>
                          </a:solidFill>
                        </a:rPr>
                        <a:t>Embraces challenges</a:t>
                      </a:r>
                      <a:endParaRPr lang="en-US" sz="1700" b="0" i="0" kern="1200" dirty="0">
                        <a:solidFill>
                          <a:schemeClr val="tx2"/>
                        </a:solidFill>
                        <a:latin typeface="+mn-lt"/>
                        <a:ea typeface="+mn-ea"/>
                        <a:cs typeface="Arial" panose="020B0604020202020204" pitchFamily="34" charset="0"/>
                      </a:endParaRPr>
                    </a:p>
                  </a:txBody>
                  <a:tcPr anchor="ctr">
                    <a:lnL>
                      <a:noFill/>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l" defTabSz="457200" rtl="0" eaLnBrk="1" latinLnBrk="0" hangingPunct="1"/>
                      <a:r>
                        <a:rPr lang="en-US" sz="1700" b="0" kern="1200" dirty="0">
                          <a:solidFill>
                            <a:schemeClr val="tx2"/>
                          </a:solidFill>
                        </a:rPr>
                        <a:t>Avoids challenges</a:t>
                      </a:r>
                      <a:endParaRPr lang="en-US" sz="1700" b="0" i="0" kern="1200" dirty="0">
                        <a:solidFill>
                          <a:schemeClr val="tx2"/>
                        </a:solidFill>
                        <a:latin typeface="+mn-lt"/>
                        <a:ea typeface="+mn-ea"/>
                        <a:cs typeface="Arial" panose="020B0604020202020204" pitchFamily="34" charset="0"/>
                      </a:endParaRPr>
                    </a:p>
                  </a:txBody>
                  <a:tcPr anchor="ctr">
                    <a:lnL w="12700" cap="flat" cmpd="sng" algn="ctr">
                      <a:solidFill>
                        <a:schemeClr val="bg2">
                          <a:lumMod val="75000"/>
                        </a:schemeClr>
                      </a:solidFill>
                      <a:prstDash val="solid"/>
                      <a:round/>
                      <a:headEnd type="none" w="med" len="med"/>
                      <a:tailEnd type="none" w="med" len="med"/>
                    </a:lnL>
                    <a:lnR>
                      <a:noFill/>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304467892"/>
                  </a:ext>
                </a:extLst>
              </a:tr>
              <a:tr h="484274">
                <a:tc>
                  <a:txBody>
                    <a:bodyPr/>
                    <a:lstStyle/>
                    <a:p>
                      <a:pPr marL="0" algn="l" defTabSz="457200" rtl="0" eaLnBrk="1" latinLnBrk="0" hangingPunct="1"/>
                      <a:r>
                        <a:rPr lang="en-US" sz="1700" b="0" kern="1200" dirty="0">
                          <a:solidFill>
                            <a:schemeClr val="tx2"/>
                          </a:solidFill>
                        </a:rPr>
                        <a:t>Persists even when it’s hard</a:t>
                      </a:r>
                      <a:endParaRPr lang="en-US" sz="1700" b="0" i="0" kern="1200" dirty="0">
                        <a:solidFill>
                          <a:schemeClr val="tx2"/>
                        </a:solidFill>
                        <a:latin typeface="+mn-lt"/>
                        <a:ea typeface="+mn-ea"/>
                        <a:cs typeface="Arial" panose="020B0604020202020204" pitchFamily="34" charset="0"/>
                      </a:endParaRPr>
                    </a:p>
                  </a:txBody>
                  <a:tcPr anchor="ctr">
                    <a:lnL>
                      <a:noFill/>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457200" rtl="0" eaLnBrk="1" latinLnBrk="0" hangingPunct="1"/>
                      <a:r>
                        <a:rPr lang="en-US" sz="1700" b="0" kern="1200" dirty="0">
                          <a:solidFill>
                            <a:schemeClr val="tx2"/>
                          </a:solidFill>
                        </a:rPr>
                        <a:t>Gives up easily</a:t>
                      </a:r>
                      <a:endParaRPr lang="en-US" sz="1700" b="0" i="0" kern="1200" dirty="0">
                        <a:solidFill>
                          <a:schemeClr val="tx2"/>
                        </a:solidFill>
                        <a:latin typeface="+mn-lt"/>
                        <a:ea typeface="+mn-ea"/>
                        <a:cs typeface="Arial" panose="020B0604020202020204" pitchFamily="34" charset="0"/>
                      </a:endParaRPr>
                    </a:p>
                  </a:txBody>
                  <a:tcPr anchor="ctr">
                    <a:lnL w="12700" cap="flat" cmpd="sng" algn="ctr">
                      <a:solidFill>
                        <a:schemeClr val="bg2">
                          <a:lumMod val="75000"/>
                        </a:schemeClr>
                      </a:solidFill>
                      <a:prstDash val="solid"/>
                      <a:round/>
                      <a:headEnd type="none" w="med" len="med"/>
                      <a:tailEnd type="none" w="med" len="med"/>
                    </a:lnL>
                    <a:lnR>
                      <a:noFill/>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39415693"/>
                  </a:ext>
                </a:extLst>
              </a:tr>
              <a:tr h="484274">
                <a:tc>
                  <a:txBody>
                    <a:bodyPr/>
                    <a:lstStyle/>
                    <a:p>
                      <a:pPr marL="0" algn="l" defTabSz="457200" rtl="0" eaLnBrk="1" latinLnBrk="0" hangingPunct="1"/>
                      <a:r>
                        <a:rPr lang="en-US" sz="1700" b="0" kern="1200" dirty="0">
                          <a:solidFill>
                            <a:schemeClr val="tx2"/>
                          </a:solidFill>
                        </a:rPr>
                        <a:t>Sees criticism as a chance to learn</a:t>
                      </a:r>
                      <a:endParaRPr lang="en-US" sz="1700" b="0" i="0" kern="1200" dirty="0">
                        <a:solidFill>
                          <a:schemeClr val="tx2"/>
                        </a:solidFill>
                        <a:latin typeface="+mn-lt"/>
                        <a:ea typeface="+mn-ea"/>
                        <a:cs typeface="Arial" panose="020B0604020202020204" pitchFamily="34" charset="0"/>
                      </a:endParaRPr>
                    </a:p>
                  </a:txBody>
                  <a:tcPr anchor="ctr">
                    <a:lnL>
                      <a:noFill/>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l" defTabSz="457200" rtl="0" eaLnBrk="1" latinLnBrk="0" hangingPunct="1"/>
                      <a:r>
                        <a:rPr lang="en-US" sz="1700" b="0" kern="1200" dirty="0">
                          <a:solidFill>
                            <a:schemeClr val="tx2"/>
                          </a:solidFill>
                        </a:rPr>
                        <a:t>Ignores constructive negative feedback</a:t>
                      </a:r>
                      <a:endParaRPr lang="en-US" sz="1700" b="0" i="0" kern="1200" dirty="0">
                        <a:solidFill>
                          <a:schemeClr val="tx2"/>
                        </a:solidFill>
                        <a:latin typeface="+mn-lt"/>
                        <a:ea typeface="+mn-ea"/>
                        <a:cs typeface="Arial" panose="020B0604020202020204" pitchFamily="34" charset="0"/>
                      </a:endParaRPr>
                    </a:p>
                  </a:txBody>
                  <a:tcPr anchor="ctr">
                    <a:lnL w="12700" cap="flat" cmpd="sng" algn="ctr">
                      <a:solidFill>
                        <a:schemeClr val="bg2">
                          <a:lumMod val="75000"/>
                        </a:schemeClr>
                      </a:solidFill>
                      <a:prstDash val="solid"/>
                      <a:round/>
                      <a:headEnd type="none" w="med" len="med"/>
                      <a:tailEnd type="none" w="med" len="med"/>
                    </a:lnL>
                    <a:lnR>
                      <a:noFill/>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39623546"/>
                  </a:ext>
                </a:extLst>
              </a:tr>
              <a:tr h="510472">
                <a:tc>
                  <a:txBody>
                    <a:bodyPr/>
                    <a:lstStyle/>
                    <a:p>
                      <a:pPr marL="0" algn="l" defTabSz="457200" rtl="0" eaLnBrk="1" latinLnBrk="0" hangingPunct="1"/>
                      <a:r>
                        <a:rPr lang="en-US" sz="1700" b="0" kern="1200" dirty="0">
                          <a:solidFill>
                            <a:schemeClr val="tx2"/>
                          </a:solidFill>
                        </a:rPr>
                        <a:t>Sees the success of others as inspiration</a:t>
                      </a:r>
                      <a:endParaRPr lang="en-US" sz="1700" b="0" i="0" kern="1200" dirty="0">
                        <a:solidFill>
                          <a:schemeClr val="tx2"/>
                        </a:solidFill>
                        <a:latin typeface="+mn-lt"/>
                        <a:ea typeface="+mn-ea"/>
                        <a:cs typeface="Arial" panose="020B0604020202020204" pitchFamily="34" charset="0"/>
                      </a:endParaRPr>
                    </a:p>
                  </a:txBody>
                  <a:tcPr anchor="ctr">
                    <a:lnL>
                      <a:noFill/>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457200" rtl="0" eaLnBrk="1" latinLnBrk="0" hangingPunct="1"/>
                      <a:r>
                        <a:rPr lang="en-US" sz="1700" b="0" kern="1200" dirty="0">
                          <a:solidFill>
                            <a:schemeClr val="tx2"/>
                          </a:solidFill>
                        </a:rPr>
                        <a:t>Sees the success of others as a threat</a:t>
                      </a:r>
                      <a:endParaRPr lang="en-US" sz="1700" b="0" i="0" kern="1200" dirty="0">
                        <a:solidFill>
                          <a:schemeClr val="tx2"/>
                        </a:solidFill>
                        <a:latin typeface="+mn-lt"/>
                        <a:ea typeface="+mn-ea"/>
                        <a:cs typeface="Arial" panose="020B0604020202020204" pitchFamily="34" charset="0"/>
                      </a:endParaRPr>
                    </a:p>
                  </a:txBody>
                  <a:tcPr anchor="ctr">
                    <a:lnL w="12700" cap="flat" cmpd="sng" algn="ctr">
                      <a:solidFill>
                        <a:schemeClr val="bg2">
                          <a:lumMod val="75000"/>
                        </a:schemeClr>
                      </a:solidFill>
                      <a:prstDash val="solid"/>
                      <a:round/>
                      <a:headEnd type="none" w="med" len="med"/>
                      <a:tailEnd type="none" w="med" len="med"/>
                    </a:lnL>
                    <a:lnR>
                      <a:noFill/>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38826466"/>
                  </a:ext>
                </a:extLst>
              </a:tr>
              <a:tr h="484274">
                <a:tc>
                  <a:txBody>
                    <a:bodyPr/>
                    <a:lstStyle/>
                    <a:p>
                      <a:pPr marL="0" algn="l" defTabSz="457200" rtl="0" eaLnBrk="1" latinLnBrk="0" hangingPunct="1"/>
                      <a:r>
                        <a:rPr lang="en-US" sz="1700" b="0" kern="1200" dirty="0">
                          <a:solidFill>
                            <a:schemeClr val="tx2"/>
                          </a:solidFill>
                        </a:rPr>
                        <a:t>“Failure is an opportunity to grow”</a:t>
                      </a:r>
                      <a:endParaRPr lang="en-US" sz="1700" b="0" i="0" kern="1200" dirty="0">
                        <a:solidFill>
                          <a:schemeClr val="tx2"/>
                        </a:solidFill>
                        <a:latin typeface="+mn-lt"/>
                        <a:ea typeface="+mn-ea"/>
                        <a:cs typeface="Arial" panose="020B0604020202020204" pitchFamily="34" charset="0"/>
                      </a:endParaRPr>
                    </a:p>
                  </a:txBody>
                  <a:tcPr anchor="ctr">
                    <a:lnL>
                      <a:noFill/>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25400" cmpd="sng">
                      <a:noFill/>
                    </a:lnB>
                    <a:lnTlToBr w="12700" cmpd="sng">
                      <a:noFill/>
                      <a:prstDash val="solid"/>
                    </a:lnTlToBr>
                    <a:lnBlToTr w="12700" cmpd="sng">
                      <a:noFill/>
                      <a:prstDash val="solid"/>
                    </a:lnBlToTr>
                    <a:solidFill>
                      <a:schemeClr val="bg1">
                        <a:lumMod val="95000"/>
                      </a:schemeClr>
                    </a:solidFill>
                  </a:tcPr>
                </a:tc>
                <a:tc>
                  <a:txBody>
                    <a:bodyPr/>
                    <a:lstStyle/>
                    <a:p>
                      <a:pPr marL="0" algn="l" defTabSz="457200" rtl="0" eaLnBrk="1" latinLnBrk="0" hangingPunct="1"/>
                      <a:r>
                        <a:rPr lang="en-US" sz="1700" b="0" kern="1200" dirty="0">
                          <a:solidFill>
                            <a:schemeClr val="tx2"/>
                          </a:solidFill>
                        </a:rPr>
                        <a:t>“Failure is the limit of my abilities”</a:t>
                      </a:r>
                      <a:endParaRPr lang="en-US" sz="1700" b="0" i="0" kern="1200" dirty="0">
                        <a:solidFill>
                          <a:schemeClr val="tx2"/>
                        </a:solidFill>
                        <a:latin typeface="+mn-lt"/>
                        <a:ea typeface="+mn-ea"/>
                        <a:cs typeface="Arial" panose="020B0604020202020204" pitchFamily="34" charset="0"/>
                      </a:endParaRPr>
                    </a:p>
                  </a:txBody>
                  <a:tcPr anchor="ctr">
                    <a:lnL w="12700" cap="flat" cmpd="sng" algn="ctr">
                      <a:solidFill>
                        <a:schemeClr val="bg2">
                          <a:lumMod val="75000"/>
                        </a:schemeClr>
                      </a:solidFill>
                      <a:prstDash val="solid"/>
                      <a:round/>
                      <a:headEnd type="none" w="med" len="med"/>
                      <a:tailEnd type="none" w="med" len="med"/>
                    </a:lnL>
                    <a:lnR>
                      <a:noFill/>
                    </a:lnR>
                    <a:lnT w="12700" cap="flat" cmpd="sng" algn="ctr">
                      <a:solidFill>
                        <a:schemeClr val="bg2">
                          <a:lumMod val="75000"/>
                        </a:schemeClr>
                      </a:solidFill>
                      <a:prstDash val="solid"/>
                      <a:round/>
                      <a:headEnd type="none" w="med" len="med"/>
                      <a:tailEnd type="none" w="med" len="med"/>
                    </a:lnT>
                    <a:lnB w="254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4045161240"/>
                  </a:ext>
                </a:extLst>
              </a:tr>
            </a:tbl>
          </a:graphicData>
        </a:graphic>
      </p:graphicFrame>
      <p:sp>
        <p:nvSpPr>
          <p:cNvPr id="8" name="Title 1">
            <a:extLst>
              <a:ext uri="{FF2B5EF4-FFF2-40B4-BE49-F238E27FC236}">
                <a16:creationId xmlns:a16="http://schemas.microsoft.com/office/drawing/2014/main" id="{40F24631-A33E-E363-51EE-BD7F6981AA6C}"/>
              </a:ext>
            </a:extLst>
          </p:cNvPr>
          <p:cNvSpPr txBox="1">
            <a:spLocks/>
          </p:cNvSpPr>
          <p:nvPr/>
        </p:nvSpPr>
        <p:spPr>
          <a:xfrm>
            <a:off x="376814" y="287522"/>
            <a:ext cx="8323432" cy="369054"/>
          </a:xfrm>
          <a:prstGeom prst="rect">
            <a:avLst/>
          </a:prstGeom>
        </p:spPr>
        <p:txBody>
          <a:bodyPr/>
          <a:lstStyle>
            <a:lvl1pPr algn="l" defTabSz="457200" rtl="0" eaLnBrk="1" latinLnBrk="0" hangingPunct="1">
              <a:spcBef>
                <a:spcPct val="0"/>
              </a:spcBef>
              <a:buNone/>
              <a:defRPr sz="2400" b="1" i="0" kern="1200">
                <a:solidFill>
                  <a:schemeClr val="accent1"/>
                </a:solidFill>
                <a:latin typeface="+mj-lt"/>
                <a:ea typeface="+mj-ea"/>
                <a:cs typeface="Arial" panose="020B0604020202020204" pitchFamily="34" charset="0"/>
              </a:defRPr>
            </a:lvl1pPr>
          </a:lstStyle>
          <a:p>
            <a:pPr algn="ctr"/>
            <a:r>
              <a:rPr lang="en-US" dirty="0"/>
              <a:t>Growth Mindset </a:t>
            </a:r>
            <a:r>
              <a:rPr lang="en-US" b="0" dirty="0"/>
              <a:t>vs.</a:t>
            </a:r>
            <a:r>
              <a:rPr lang="en-US" dirty="0"/>
              <a:t> Fixed Mindset (continued)</a:t>
            </a:r>
          </a:p>
        </p:txBody>
      </p:sp>
    </p:spTree>
    <p:extLst>
      <p:ext uri="{BB962C8B-B14F-4D97-AF65-F5344CB8AC3E}">
        <p14:creationId xmlns:p14="http://schemas.microsoft.com/office/powerpoint/2010/main" val="1008906486"/>
      </p:ext>
    </p:extLst>
  </p:cSld>
  <p:clrMapOvr>
    <a:masterClrMapping/>
  </p:clrMapOvr>
  <p:transition spd="med">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44DA6EAC-3426-6E8E-2D60-E0832EF12564}"/>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a:off x="0" y="0"/>
            <a:ext cx="9144000" cy="5143500"/>
          </a:xfrm>
          <a:prstGeom prst="rect">
            <a:avLst/>
          </a:prstGeom>
        </p:spPr>
      </p:pic>
      <p:sp>
        <p:nvSpPr>
          <p:cNvPr id="9" name="Rectangle 8">
            <a:extLst>
              <a:ext uri="{FF2B5EF4-FFF2-40B4-BE49-F238E27FC236}">
                <a16:creationId xmlns:a16="http://schemas.microsoft.com/office/drawing/2014/main" id="{73E2CE70-F4F6-25DC-2F66-B489E12934AD}"/>
              </a:ext>
            </a:extLst>
          </p:cNvPr>
          <p:cNvSpPr/>
          <p:nvPr/>
        </p:nvSpPr>
        <p:spPr>
          <a:xfrm>
            <a:off x="0" y="1"/>
            <a:ext cx="9144000" cy="5143499"/>
          </a:xfrm>
          <a:prstGeom prst="rect">
            <a:avLst/>
          </a:prstGeom>
          <a:solidFill>
            <a:schemeClr val="accent5">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Rectangle 1">
            <a:extLst>
              <a:ext uri="{FF2B5EF4-FFF2-40B4-BE49-F238E27FC236}">
                <a16:creationId xmlns:a16="http://schemas.microsoft.com/office/drawing/2014/main" id="{00402878-EF59-4D6B-0A08-4767D5AEE7F6}"/>
              </a:ext>
            </a:extLst>
          </p:cNvPr>
          <p:cNvSpPr/>
          <p:nvPr/>
        </p:nvSpPr>
        <p:spPr>
          <a:xfrm>
            <a:off x="1129179" y="1834944"/>
            <a:ext cx="6885641" cy="2616101"/>
          </a:xfrm>
          <a:prstGeom prst="rect">
            <a:avLst/>
          </a:prstGeom>
        </p:spPr>
        <p:txBody>
          <a:bodyPr wrap="square">
            <a:spAutoFit/>
          </a:bodyPr>
          <a:lstStyle/>
          <a:p>
            <a:pPr algn="ctr"/>
            <a:r>
              <a:rPr lang="en-US" sz="2800" dirty="0">
                <a:solidFill>
                  <a:schemeClr val="bg1"/>
                </a:solidFill>
                <a:cs typeface="Arial" panose="020B0604020202020204" pitchFamily="34" charset="0"/>
              </a:rPr>
              <a:t>“</a:t>
            </a:r>
            <a:r>
              <a:rPr lang="en-US" sz="2800" dirty="0">
                <a:solidFill>
                  <a:schemeClr val="bg1"/>
                </a:solidFill>
              </a:rPr>
              <a:t>Many of life’s failures are people who did not </a:t>
            </a:r>
            <a:r>
              <a:rPr lang="en-US" sz="2800" dirty="0" err="1">
                <a:solidFill>
                  <a:schemeClr val="bg1"/>
                </a:solidFill>
              </a:rPr>
              <a:t>realise</a:t>
            </a:r>
            <a:r>
              <a:rPr lang="en-US" sz="2800" dirty="0">
                <a:solidFill>
                  <a:schemeClr val="bg1"/>
                </a:solidFill>
              </a:rPr>
              <a:t> how close they were to success when they gave up.</a:t>
            </a:r>
          </a:p>
          <a:p>
            <a:pPr algn="ctr"/>
            <a:endParaRPr lang="en-US" sz="2800" dirty="0">
              <a:solidFill>
                <a:schemeClr val="bg1"/>
              </a:solidFill>
              <a:cs typeface="Arial" panose="020B0604020202020204" pitchFamily="34" charset="0"/>
            </a:endParaRPr>
          </a:p>
          <a:p>
            <a:pPr algn="ctr"/>
            <a:r>
              <a:rPr lang="en-US" sz="1600" b="1" dirty="0">
                <a:solidFill>
                  <a:schemeClr val="bg1"/>
                </a:solidFill>
                <a:ea typeface="Open Sans Semibold" panose="020B0606030504020204" pitchFamily="34" charset="0"/>
                <a:cs typeface="Arial" panose="020B0604020202020204" pitchFamily="34" charset="0"/>
              </a:rPr>
              <a:t>THOMAS EDISON</a:t>
            </a:r>
          </a:p>
          <a:p>
            <a:pPr algn="ctr"/>
            <a:endParaRPr lang="en-US" sz="1600" b="1" dirty="0">
              <a:solidFill>
                <a:schemeClr val="bg1"/>
              </a:solidFill>
              <a:ea typeface="Open Sans Semibold" panose="020B0606030504020204" pitchFamily="34" charset="0"/>
              <a:cs typeface="Arial" panose="020B0604020202020204" pitchFamily="34" charset="0"/>
            </a:endParaRPr>
          </a:p>
          <a:p>
            <a:pPr algn="ctr"/>
            <a:endParaRPr lang="en-US" sz="1000" dirty="0">
              <a:solidFill>
                <a:schemeClr val="bg1"/>
              </a:solidFill>
              <a:ea typeface="Open Sans Semibold" panose="020B0606030504020204" pitchFamily="34" charset="0"/>
              <a:cs typeface="Arial" panose="020B0604020202020204" pitchFamily="34" charset="0"/>
            </a:endParaRPr>
          </a:p>
          <a:p>
            <a:pPr lvl="0" algn="ctr"/>
            <a:endParaRPr lang="en-US" sz="1000" dirty="0">
              <a:solidFill>
                <a:schemeClr val="bg1"/>
              </a:solidFill>
              <a:ea typeface="Open Sans Semibold" panose="020B0606030504020204" pitchFamily="34" charset="0"/>
              <a:cs typeface="Arial" panose="020B0604020202020204" pitchFamily="34" charset="0"/>
            </a:endParaRPr>
          </a:p>
        </p:txBody>
      </p:sp>
      <p:sp>
        <p:nvSpPr>
          <p:cNvPr id="11" name="Freeform 1">
            <a:extLst>
              <a:ext uri="{FF2B5EF4-FFF2-40B4-BE49-F238E27FC236}">
                <a16:creationId xmlns:a16="http://schemas.microsoft.com/office/drawing/2014/main" id="{07B9F3DB-46DC-1C20-9001-7C37B75FC710}"/>
              </a:ext>
            </a:extLst>
          </p:cNvPr>
          <p:cNvSpPr>
            <a:spLocks noChangeArrowheads="1"/>
          </p:cNvSpPr>
          <p:nvPr/>
        </p:nvSpPr>
        <p:spPr bwMode="auto">
          <a:xfrm>
            <a:off x="4285281" y="1248973"/>
            <a:ext cx="573438" cy="402360"/>
          </a:xfrm>
          <a:custGeom>
            <a:avLst/>
            <a:gdLst>
              <a:gd name="T0" fmla="*/ 592 w 2645"/>
              <a:gd name="T1" fmla="*/ 1036 h 1855"/>
              <a:gd name="T2" fmla="*/ 48 w 2645"/>
              <a:gd name="T3" fmla="*/ 1036 h 1855"/>
              <a:gd name="T4" fmla="*/ 48 w 2645"/>
              <a:gd name="T5" fmla="*/ 0 h 1855"/>
              <a:gd name="T6" fmla="*/ 1090 w 2645"/>
              <a:gd name="T7" fmla="*/ 0 h 1855"/>
              <a:gd name="T8" fmla="*/ 1094 w 2645"/>
              <a:gd name="T9" fmla="*/ 1036 h 1855"/>
              <a:gd name="T10" fmla="*/ 399 w 2645"/>
              <a:gd name="T11" fmla="*/ 1854 h 1855"/>
              <a:gd name="T12" fmla="*/ 0 w 2645"/>
              <a:gd name="T13" fmla="*/ 1854 h 1855"/>
              <a:gd name="T14" fmla="*/ 592 w 2645"/>
              <a:gd name="T15" fmla="*/ 1036 h 1855"/>
              <a:gd name="T16" fmla="*/ 1949 w 2645"/>
              <a:gd name="T17" fmla="*/ 1854 h 1855"/>
              <a:gd name="T18" fmla="*/ 1551 w 2645"/>
              <a:gd name="T19" fmla="*/ 1854 h 1855"/>
              <a:gd name="T20" fmla="*/ 2143 w 2645"/>
              <a:gd name="T21" fmla="*/ 1036 h 1855"/>
              <a:gd name="T22" fmla="*/ 1597 w 2645"/>
              <a:gd name="T23" fmla="*/ 1036 h 1855"/>
              <a:gd name="T24" fmla="*/ 1597 w 2645"/>
              <a:gd name="T25" fmla="*/ 0 h 1855"/>
              <a:gd name="T26" fmla="*/ 2639 w 2645"/>
              <a:gd name="T27" fmla="*/ 0 h 1855"/>
              <a:gd name="T28" fmla="*/ 2644 w 2645"/>
              <a:gd name="T29" fmla="*/ 1036 h 1855"/>
              <a:gd name="T30" fmla="*/ 1949 w 2645"/>
              <a:gd name="T31" fmla="*/ 1854 h 18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645" h="1855">
                <a:moveTo>
                  <a:pt x="592" y="1036"/>
                </a:moveTo>
                <a:lnTo>
                  <a:pt x="48" y="1036"/>
                </a:lnTo>
                <a:lnTo>
                  <a:pt x="48" y="0"/>
                </a:lnTo>
                <a:lnTo>
                  <a:pt x="1090" y="0"/>
                </a:lnTo>
                <a:lnTo>
                  <a:pt x="1094" y="1036"/>
                </a:lnTo>
                <a:lnTo>
                  <a:pt x="399" y="1854"/>
                </a:lnTo>
                <a:lnTo>
                  <a:pt x="0" y="1854"/>
                </a:lnTo>
                <a:lnTo>
                  <a:pt x="592" y="1036"/>
                </a:lnTo>
                <a:close/>
                <a:moveTo>
                  <a:pt x="1949" y="1854"/>
                </a:moveTo>
                <a:lnTo>
                  <a:pt x="1551" y="1854"/>
                </a:lnTo>
                <a:lnTo>
                  <a:pt x="2143" y="1036"/>
                </a:lnTo>
                <a:lnTo>
                  <a:pt x="1597" y="1036"/>
                </a:lnTo>
                <a:lnTo>
                  <a:pt x="1597" y="0"/>
                </a:lnTo>
                <a:lnTo>
                  <a:pt x="2639" y="0"/>
                </a:lnTo>
                <a:lnTo>
                  <a:pt x="2644" y="1036"/>
                </a:lnTo>
                <a:lnTo>
                  <a:pt x="1949" y="1854"/>
                </a:lnTo>
                <a:close/>
              </a:path>
            </a:pathLst>
          </a:custGeom>
          <a:solidFill>
            <a:schemeClr val="bg1"/>
          </a:solidFill>
          <a:ln>
            <a:noFill/>
          </a:ln>
          <a:effectLst/>
        </p:spPr>
        <p:txBody>
          <a:bodyPr wrap="none" anchor="ctr"/>
          <a:lstStyle/>
          <a:p>
            <a:endParaRPr lang="en-US" dirty="0"/>
          </a:p>
        </p:txBody>
      </p:sp>
      <p:cxnSp>
        <p:nvCxnSpPr>
          <p:cNvPr id="12" name="Straight Connector 4">
            <a:extLst>
              <a:ext uri="{FF2B5EF4-FFF2-40B4-BE49-F238E27FC236}">
                <a16:creationId xmlns:a16="http://schemas.microsoft.com/office/drawing/2014/main" id="{CACB6A7C-835D-35EF-1911-D3660C269C4B}"/>
              </a:ext>
            </a:extLst>
          </p:cNvPr>
          <p:cNvCxnSpPr/>
          <p:nvPr/>
        </p:nvCxnSpPr>
        <p:spPr>
          <a:xfrm>
            <a:off x="5052447" y="1456841"/>
            <a:ext cx="1077132"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13" name="Straight Connector 5">
            <a:extLst>
              <a:ext uri="{FF2B5EF4-FFF2-40B4-BE49-F238E27FC236}">
                <a16:creationId xmlns:a16="http://schemas.microsoft.com/office/drawing/2014/main" id="{0956BECF-FBEF-F4B1-70B6-4DFA5A05F3C5}"/>
              </a:ext>
            </a:extLst>
          </p:cNvPr>
          <p:cNvCxnSpPr/>
          <p:nvPr/>
        </p:nvCxnSpPr>
        <p:spPr>
          <a:xfrm>
            <a:off x="3006671" y="1456841"/>
            <a:ext cx="1077132"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32429711"/>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par>
                                <p:cTn id="8" presetID="22" presetClass="entr" presetSubtype="2"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wipe(right)">
                                      <p:cBhvr>
                                        <p:cTn id="1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E15904-9F91-2333-9419-433AED9C2C64}"/>
              </a:ext>
            </a:extLst>
          </p:cNvPr>
          <p:cNvSpPr>
            <a:spLocks noGrp="1"/>
          </p:cNvSpPr>
          <p:nvPr>
            <p:ph type="title"/>
          </p:nvPr>
        </p:nvSpPr>
        <p:spPr>
          <a:xfrm>
            <a:off x="3159757" y="287521"/>
            <a:ext cx="5486699" cy="814447"/>
          </a:xfrm>
        </p:spPr>
        <p:txBody>
          <a:bodyPr/>
          <a:lstStyle/>
          <a:p>
            <a:r>
              <a:rPr lang="en-US" dirty="0"/>
              <a:t>Example of a Difference Between </a:t>
            </a:r>
            <a:br>
              <a:rPr lang="en-US" dirty="0"/>
            </a:br>
            <a:r>
              <a:rPr lang="en-US" dirty="0"/>
              <a:t>Fixed and Growth Mindset</a:t>
            </a:r>
          </a:p>
        </p:txBody>
      </p:sp>
      <p:sp>
        <p:nvSpPr>
          <p:cNvPr id="3" name="Content Placeholder 2">
            <a:extLst>
              <a:ext uri="{FF2B5EF4-FFF2-40B4-BE49-F238E27FC236}">
                <a16:creationId xmlns:a16="http://schemas.microsoft.com/office/drawing/2014/main" id="{1DB2BCC2-CE5C-4417-DE4C-A115A40B1601}"/>
              </a:ext>
            </a:extLst>
          </p:cNvPr>
          <p:cNvSpPr>
            <a:spLocks noGrp="1"/>
          </p:cNvSpPr>
          <p:nvPr>
            <p:ph type="body" sz="quarter" idx="12"/>
          </p:nvPr>
        </p:nvSpPr>
        <p:spPr>
          <a:xfrm>
            <a:off x="3348018" y="1264023"/>
            <a:ext cx="5486700" cy="3442447"/>
          </a:xfrm>
        </p:spPr>
        <p:txBody>
          <a:bodyPr/>
          <a:lstStyle/>
          <a:p>
            <a:pPr marL="285750" lvl="1">
              <a:spcBef>
                <a:spcPts val="0"/>
              </a:spcBef>
              <a:spcAft>
                <a:spcPts val="1000"/>
              </a:spcAft>
              <a:buClr>
                <a:schemeClr val="accent1"/>
              </a:buClr>
              <a:buSzPct val="90000"/>
              <a:buFont typeface="Zapf Dingbats"/>
              <a:buChar char="❯"/>
            </a:pPr>
            <a:r>
              <a:rPr lang="en-US" sz="1500" dirty="0">
                <a:solidFill>
                  <a:schemeClr val="tx2"/>
                </a:solidFill>
                <a:latin typeface="+mn-lt"/>
                <a:ea typeface="Open Sans Light" panose="020B0306030504020204" pitchFamily="34" charset="0"/>
                <a:cs typeface="Arial" panose="020B0604020202020204" pitchFamily="34" charset="0"/>
              </a:rPr>
              <a:t>If your teacher wanted to cultivate a growth mindset, they might have begun a difficult chapter by saying “this may not make sense at first, but with a little bit of patience and some practice, everyone can pass the next test”</a:t>
            </a:r>
          </a:p>
          <a:p>
            <a:pPr marL="285750" lvl="1">
              <a:spcBef>
                <a:spcPts val="0"/>
              </a:spcBef>
              <a:spcAft>
                <a:spcPts val="1000"/>
              </a:spcAft>
              <a:buClr>
                <a:schemeClr val="accent1"/>
              </a:buClr>
              <a:buSzPct val="90000"/>
              <a:buFont typeface="Zapf Dingbats"/>
              <a:buChar char="❯"/>
            </a:pPr>
            <a:r>
              <a:rPr lang="en-US" sz="1500" dirty="0">
                <a:solidFill>
                  <a:schemeClr val="tx2"/>
                </a:solidFill>
                <a:latin typeface="+mn-lt"/>
                <a:ea typeface="Open Sans Light" panose="020B0306030504020204" pitchFamily="34" charset="0"/>
                <a:cs typeface="Arial" panose="020B0604020202020204" pitchFamily="34" charset="0"/>
              </a:rPr>
              <a:t>Conversely, if your teacher led their class with a fixed mindset, they might have told you, “Science just isn’t your subject. If you can’t understand this, you should probably give up on science”</a:t>
            </a:r>
          </a:p>
          <a:p>
            <a:pPr marL="285750" lvl="1">
              <a:spcBef>
                <a:spcPts val="0"/>
              </a:spcBef>
              <a:spcAft>
                <a:spcPts val="1000"/>
              </a:spcAft>
              <a:buClr>
                <a:schemeClr val="accent1"/>
              </a:buClr>
              <a:buSzPct val="90000"/>
              <a:buFont typeface="Zapf Dingbats"/>
              <a:buChar char="❯"/>
            </a:pPr>
            <a:r>
              <a:rPr lang="en-US" sz="1500" dirty="0">
                <a:solidFill>
                  <a:schemeClr val="tx2"/>
                </a:solidFill>
                <a:latin typeface="+mn-lt"/>
                <a:ea typeface="Open Sans Light" panose="020B0306030504020204" pitchFamily="34" charset="0"/>
                <a:cs typeface="Arial" panose="020B0604020202020204" pitchFamily="34" charset="0"/>
              </a:rPr>
              <a:t>In this contrast, leading with a growth mindset encourages and uplifts students to reach their potential, while a fixed mindset is discouraging and diminishes students’ confidence to approach challenges</a:t>
            </a:r>
          </a:p>
          <a:p>
            <a:pPr marL="285750" lvl="1">
              <a:spcBef>
                <a:spcPts val="0"/>
              </a:spcBef>
              <a:spcAft>
                <a:spcPts val="1000"/>
              </a:spcAft>
              <a:buClr>
                <a:schemeClr val="accent1"/>
              </a:buClr>
              <a:buSzPct val="90000"/>
              <a:buFont typeface="Zapf Dingbats"/>
              <a:buChar char="❯"/>
            </a:pPr>
            <a:r>
              <a:rPr lang="en-US" sz="1500" dirty="0">
                <a:solidFill>
                  <a:schemeClr val="tx2"/>
                </a:solidFill>
                <a:latin typeface="+mn-lt"/>
                <a:ea typeface="Open Sans Light" panose="020B0306030504020204" pitchFamily="34" charset="0"/>
                <a:cs typeface="Arial" panose="020B0604020202020204" pitchFamily="34" charset="0"/>
              </a:rPr>
              <a:t>The same concepts apply when leading teams in business</a:t>
            </a:r>
          </a:p>
        </p:txBody>
      </p:sp>
      <p:pic>
        <p:nvPicPr>
          <p:cNvPr id="4" name="Imagen 3" descr="Una persona con una camisa negra&#10;&#10;Descripción generada automáticamente">
            <a:extLst>
              <a:ext uri="{FF2B5EF4-FFF2-40B4-BE49-F238E27FC236}">
                <a16:creationId xmlns:a16="http://schemas.microsoft.com/office/drawing/2014/main" id="{8E4E16A3-CBCF-B7B3-9E85-4AFE8B200722}"/>
              </a:ext>
            </a:extLst>
          </p:cNvPr>
          <p:cNvPicPr>
            <a:picLocks noChangeAspect="1"/>
          </p:cNvPicPr>
          <p:nvPr/>
        </p:nvPicPr>
        <p:blipFill rotWithShape="1">
          <a:blip r:embed="rId3"/>
          <a:srcRect l="20190" r="24639"/>
          <a:stretch/>
        </p:blipFill>
        <p:spPr>
          <a:xfrm flipH="1">
            <a:off x="-739887" y="-1"/>
            <a:ext cx="4263016" cy="5153821"/>
          </a:xfrm>
          <a:prstGeom prst="rect">
            <a:avLst/>
          </a:prstGeom>
        </p:spPr>
      </p:pic>
    </p:spTree>
    <p:extLst>
      <p:ext uri="{BB962C8B-B14F-4D97-AF65-F5344CB8AC3E}">
        <p14:creationId xmlns:p14="http://schemas.microsoft.com/office/powerpoint/2010/main" val="115383937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368ACF-E1C6-1B5A-1EA4-5AFD6C4F74A4}"/>
              </a:ext>
            </a:extLst>
          </p:cNvPr>
          <p:cNvSpPr>
            <a:spLocks noGrp="1"/>
          </p:cNvSpPr>
          <p:nvPr>
            <p:ph type="title"/>
          </p:nvPr>
        </p:nvSpPr>
        <p:spPr>
          <a:xfrm>
            <a:off x="376813" y="287522"/>
            <a:ext cx="6198799" cy="369054"/>
          </a:xfrm>
        </p:spPr>
        <p:txBody>
          <a:bodyPr/>
          <a:lstStyle/>
          <a:p>
            <a:r>
              <a:rPr lang="en-US" dirty="0"/>
              <a:t>Do You Have a Fixed or Growth Mindset?</a:t>
            </a:r>
          </a:p>
        </p:txBody>
      </p:sp>
      <p:sp>
        <p:nvSpPr>
          <p:cNvPr id="3" name="Content Placeholder 2">
            <a:extLst>
              <a:ext uri="{FF2B5EF4-FFF2-40B4-BE49-F238E27FC236}">
                <a16:creationId xmlns:a16="http://schemas.microsoft.com/office/drawing/2014/main" id="{5C7E334A-35F5-981A-87C6-6880F274E511}"/>
              </a:ext>
            </a:extLst>
          </p:cNvPr>
          <p:cNvSpPr>
            <a:spLocks noGrp="1"/>
          </p:cNvSpPr>
          <p:nvPr>
            <p:ph type="body" sz="quarter" idx="12"/>
          </p:nvPr>
        </p:nvSpPr>
        <p:spPr>
          <a:xfrm>
            <a:off x="376816" y="1112744"/>
            <a:ext cx="4786855" cy="3580279"/>
          </a:xfrm>
        </p:spPr>
        <p:txBody>
          <a:bodyPr/>
          <a:lstStyle/>
          <a:p>
            <a:pPr marL="285750" lvl="1">
              <a:spcBef>
                <a:spcPts val="0"/>
              </a:spcBef>
              <a:spcAft>
                <a:spcPts val="1000"/>
              </a:spcAft>
              <a:buClr>
                <a:schemeClr val="accent1"/>
              </a:buClr>
              <a:buSzPct val="90000"/>
              <a:buFont typeface="Zapf Dingbats"/>
              <a:buChar char="❯"/>
            </a:pPr>
            <a:r>
              <a:rPr lang="en-US" sz="1500" dirty="0">
                <a:solidFill>
                  <a:schemeClr val="tx2"/>
                </a:solidFill>
                <a:latin typeface="+mn-lt"/>
                <a:ea typeface="Open Sans Light" panose="020B0306030504020204" pitchFamily="34" charset="0"/>
                <a:cs typeface="Arial" panose="020B0604020202020204" pitchFamily="34" charset="0"/>
              </a:rPr>
              <a:t>Now that you’ve learned about growth mindsets and fixed mindsets, which do you feel best describes you?</a:t>
            </a:r>
          </a:p>
          <a:p>
            <a:pPr marL="285750" lvl="1">
              <a:spcBef>
                <a:spcPts val="0"/>
              </a:spcBef>
              <a:spcAft>
                <a:spcPts val="1000"/>
              </a:spcAft>
              <a:buClr>
                <a:schemeClr val="accent1"/>
              </a:buClr>
              <a:buSzPct val="90000"/>
              <a:buFont typeface="Zapf Dingbats"/>
              <a:buChar char="❯"/>
            </a:pPr>
            <a:endParaRPr lang="en-US" sz="1500" dirty="0">
              <a:solidFill>
                <a:schemeClr val="tx2"/>
              </a:solidFill>
              <a:latin typeface="+mn-lt"/>
              <a:ea typeface="Open Sans Light" panose="020B0306030504020204" pitchFamily="34" charset="0"/>
              <a:cs typeface="Arial" panose="020B0604020202020204" pitchFamily="34" charset="0"/>
            </a:endParaRPr>
          </a:p>
          <a:p>
            <a:pPr marL="285750" lvl="1">
              <a:spcBef>
                <a:spcPts val="0"/>
              </a:spcBef>
              <a:spcAft>
                <a:spcPts val="1000"/>
              </a:spcAft>
              <a:buClr>
                <a:schemeClr val="accent1"/>
              </a:buClr>
              <a:buSzPct val="90000"/>
              <a:buFont typeface="Zapf Dingbats"/>
              <a:buChar char="❯"/>
            </a:pPr>
            <a:r>
              <a:rPr lang="en-US" sz="1500" dirty="0">
                <a:solidFill>
                  <a:schemeClr val="tx2"/>
                </a:solidFill>
                <a:latin typeface="+mn-lt"/>
                <a:ea typeface="Open Sans Light" panose="020B0306030504020204" pitchFamily="34" charset="0"/>
                <a:cs typeface="Arial" panose="020B0604020202020204" pitchFamily="34" charset="0"/>
              </a:rPr>
              <a:t>If you identify with the growth mindset concept, great! You’re well on your way to developing your own talents. Spend some time reflecting on areas where your mindset might be more fixed, though, as most of us are a blend of the two.</a:t>
            </a:r>
          </a:p>
          <a:p>
            <a:pPr marL="285750" lvl="1">
              <a:spcBef>
                <a:spcPts val="0"/>
              </a:spcBef>
              <a:spcAft>
                <a:spcPts val="1000"/>
              </a:spcAft>
              <a:buClr>
                <a:schemeClr val="accent1"/>
              </a:buClr>
              <a:buSzPct val="90000"/>
              <a:buFont typeface="Zapf Dingbats"/>
              <a:buChar char="❯"/>
            </a:pPr>
            <a:endParaRPr lang="en-US" sz="1500" dirty="0">
              <a:solidFill>
                <a:schemeClr val="tx2"/>
              </a:solidFill>
              <a:latin typeface="+mn-lt"/>
              <a:ea typeface="Open Sans Light" panose="020B0306030504020204" pitchFamily="34" charset="0"/>
              <a:cs typeface="Arial" panose="020B0604020202020204" pitchFamily="34" charset="0"/>
            </a:endParaRPr>
          </a:p>
          <a:p>
            <a:pPr marL="285750" lvl="1">
              <a:spcBef>
                <a:spcPts val="0"/>
              </a:spcBef>
              <a:spcAft>
                <a:spcPts val="1000"/>
              </a:spcAft>
              <a:buClr>
                <a:schemeClr val="accent1"/>
              </a:buClr>
              <a:buSzPct val="90000"/>
              <a:buFont typeface="Zapf Dingbats"/>
              <a:buChar char="❯"/>
            </a:pPr>
            <a:r>
              <a:rPr lang="en-US" sz="1500" dirty="0">
                <a:solidFill>
                  <a:schemeClr val="tx2"/>
                </a:solidFill>
                <a:latin typeface="+mn-lt"/>
                <a:ea typeface="Open Sans Light" panose="020B0306030504020204" pitchFamily="34" charset="0"/>
                <a:cs typeface="Arial" panose="020B0604020202020204" pitchFamily="34" charset="0"/>
              </a:rPr>
              <a:t>If you feel like you’re more of a fixed mindset person, then the next question to ask yourself is: “Is this something I want to change?”</a:t>
            </a:r>
          </a:p>
        </p:txBody>
      </p:sp>
      <p:pic>
        <p:nvPicPr>
          <p:cNvPr id="6" name="Picture 9">
            <a:extLst>
              <a:ext uri="{FF2B5EF4-FFF2-40B4-BE49-F238E27FC236}">
                <a16:creationId xmlns:a16="http://schemas.microsoft.com/office/drawing/2014/main" id="{E68772F6-7DC8-C497-D834-019D7CCDE4B2}"/>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flipH="1">
            <a:off x="5460293" y="175169"/>
            <a:ext cx="3589577" cy="4968331"/>
          </a:xfrm>
          <a:prstGeom prst="rect">
            <a:avLst/>
          </a:prstGeom>
        </p:spPr>
      </p:pic>
    </p:spTree>
    <p:extLst>
      <p:ext uri="{BB962C8B-B14F-4D97-AF65-F5344CB8AC3E}">
        <p14:creationId xmlns:p14="http://schemas.microsoft.com/office/powerpoint/2010/main" val="152480098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fade">
                                      <p:cBhvr>
                                        <p:cTn id="13"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F4329C4A-FEF5-8E4B-AFFE-F2E58921A6ED}"/>
              </a:ext>
            </a:extLst>
          </p:cNvPr>
          <p:cNvGrpSpPr/>
          <p:nvPr/>
        </p:nvGrpSpPr>
        <p:grpSpPr>
          <a:xfrm>
            <a:off x="4167" y="0"/>
            <a:ext cx="3203497" cy="5143500"/>
            <a:chOff x="0" y="0"/>
            <a:chExt cx="4039812" cy="5143500"/>
          </a:xfrm>
          <a:noFill/>
        </p:grpSpPr>
        <p:sp>
          <p:nvSpPr>
            <p:cNvPr id="11" name="Freeform 59">
              <a:extLst>
                <a:ext uri="{FF2B5EF4-FFF2-40B4-BE49-F238E27FC236}">
                  <a16:creationId xmlns:a16="http://schemas.microsoft.com/office/drawing/2014/main" id="{76630B3D-8922-1F43-B455-FE8C19EA867A}"/>
                </a:ext>
              </a:extLst>
            </p:cNvPr>
            <p:cNvSpPr/>
            <p:nvPr/>
          </p:nvSpPr>
          <p:spPr>
            <a:xfrm>
              <a:off x="110111" y="0"/>
              <a:ext cx="3929701" cy="5143500"/>
            </a:xfrm>
            <a:custGeom>
              <a:avLst/>
              <a:gdLst>
                <a:gd name="connsiteX0" fmla="*/ 0 w 3929701"/>
                <a:gd name="connsiteY0" fmla="*/ 0 h 5143500"/>
                <a:gd name="connsiteX1" fmla="*/ 3525500 w 3929701"/>
                <a:gd name="connsiteY1" fmla="*/ 0 h 5143500"/>
                <a:gd name="connsiteX2" fmla="*/ 3493111 w 3929701"/>
                <a:gd name="connsiteY2" fmla="*/ 56160 h 5143500"/>
                <a:gd name="connsiteX3" fmla="*/ 3233513 w 3929701"/>
                <a:gd name="connsiteY3" fmla="*/ 3221835 h 5143500"/>
                <a:gd name="connsiteX4" fmla="*/ 3798129 w 3929701"/>
                <a:gd name="connsiteY4" fmla="*/ 4903297 h 5143500"/>
                <a:gd name="connsiteX5" fmla="*/ 3929701 w 3929701"/>
                <a:gd name="connsiteY5" fmla="*/ 5143500 h 5143500"/>
                <a:gd name="connsiteX6" fmla="*/ 0 w 3929701"/>
                <a:gd name="connsiteY6" fmla="*/ 514350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29701" h="5143500">
                  <a:moveTo>
                    <a:pt x="0" y="0"/>
                  </a:moveTo>
                  <a:lnTo>
                    <a:pt x="3525500" y="0"/>
                  </a:lnTo>
                  <a:lnTo>
                    <a:pt x="3493111" y="56160"/>
                  </a:lnTo>
                  <a:cubicBezTo>
                    <a:pt x="3111631" y="805217"/>
                    <a:pt x="2991404" y="1971885"/>
                    <a:pt x="3233513" y="3221835"/>
                  </a:cubicBezTo>
                  <a:cubicBezTo>
                    <a:pt x="3354568" y="3846810"/>
                    <a:pt x="3551882" y="4418647"/>
                    <a:pt x="3798129" y="4903297"/>
                  </a:cubicBezTo>
                  <a:lnTo>
                    <a:pt x="3929701" y="5143500"/>
                  </a:lnTo>
                  <a:lnTo>
                    <a:pt x="0" y="514350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12" name="Freeform 60">
              <a:extLst>
                <a:ext uri="{FF2B5EF4-FFF2-40B4-BE49-F238E27FC236}">
                  <a16:creationId xmlns:a16="http://schemas.microsoft.com/office/drawing/2014/main" id="{835461AA-5178-4F49-BE72-56CA3CB8194B}"/>
                </a:ext>
              </a:extLst>
            </p:cNvPr>
            <p:cNvSpPr/>
            <p:nvPr/>
          </p:nvSpPr>
          <p:spPr>
            <a:xfrm>
              <a:off x="0" y="0"/>
              <a:ext cx="3929701" cy="5143500"/>
            </a:xfrm>
            <a:custGeom>
              <a:avLst/>
              <a:gdLst>
                <a:gd name="connsiteX0" fmla="*/ 0 w 3929701"/>
                <a:gd name="connsiteY0" fmla="*/ 0 h 5143500"/>
                <a:gd name="connsiteX1" fmla="*/ 3525500 w 3929701"/>
                <a:gd name="connsiteY1" fmla="*/ 0 h 5143500"/>
                <a:gd name="connsiteX2" fmla="*/ 3493111 w 3929701"/>
                <a:gd name="connsiteY2" fmla="*/ 56160 h 5143500"/>
                <a:gd name="connsiteX3" fmla="*/ 3233513 w 3929701"/>
                <a:gd name="connsiteY3" fmla="*/ 3221835 h 5143500"/>
                <a:gd name="connsiteX4" fmla="*/ 3798129 w 3929701"/>
                <a:gd name="connsiteY4" fmla="*/ 4903297 h 5143500"/>
                <a:gd name="connsiteX5" fmla="*/ 3929701 w 3929701"/>
                <a:gd name="connsiteY5" fmla="*/ 5143500 h 5143500"/>
                <a:gd name="connsiteX6" fmla="*/ 0 w 3929701"/>
                <a:gd name="connsiteY6" fmla="*/ 514350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29701" h="5143500">
                  <a:moveTo>
                    <a:pt x="0" y="0"/>
                  </a:moveTo>
                  <a:lnTo>
                    <a:pt x="3525500" y="0"/>
                  </a:lnTo>
                  <a:lnTo>
                    <a:pt x="3493111" y="56160"/>
                  </a:lnTo>
                  <a:cubicBezTo>
                    <a:pt x="3111631" y="805217"/>
                    <a:pt x="2991404" y="1971885"/>
                    <a:pt x="3233513" y="3221835"/>
                  </a:cubicBezTo>
                  <a:cubicBezTo>
                    <a:pt x="3354568" y="3846810"/>
                    <a:pt x="3551882" y="4418647"/>
                    <a:pt x="3798129" y="4903297"/>
                  </a:cubicBezTo>
                  <a:lnTo>
                    <a:pt x="3929701" y="5143500"/>
                  </a:lnTo>
                  <a:lnTo>
                    <a:pt x="0" y="514350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 name="TextBox 2">
            <a:extLst>
              <a:ext uri="{FF2B5EF4-FFF2-40B4-BE49-F238E27FC236}">
                <a16:creationId xmlns:a16="http://schemas.microsoft.com/office/drawing/2014/main" id="{40320098-822A-DE55-9DA6-7BEC1B9F1439}"/>
              </a:ext>
            </a:extLst>
          </p:cNvPr>
          <p:cNvSpPr txBox="1"/>
          <p:nvPr/>
        </p:nvSpPr>
        <p:spPr>
          <a:xfrm>
            <a:off x="3362215" y="1071462"/>
            <a:ext cx="2520335" cy="3046988"/>
          </a:xfrm>
          <a:prstGeom prst="rect">
            <a:avLst/>
          </a:prstGeom>
        </p:spPr>
        <p:txBody>
          <a:bodyPr wrap="square">
            <a:spAutoFit/>
          </a:bodyPr>
          <a:lstStyle>
            <a:defPPr>
              <a:defRPr lang="en-US"/>
            </a:defPPr>
            <a:lvl1pPr algn="r">
              <a:defRPr sz="1400">
                <a:solidFill>
                  <a:schemeClr val="tx2"/>
                </a:solidFill>
                <a:ea typeface="Open Sans Light" panose="020B0306030504020204" pitchFamily="34" charset="0"/>
                <a:cs typeface="Arial" panose="020B0604020202020204" pitchFamily="34" charset="0"/>
              </a:defRPr>
            </a:lvl1pPr>
          </a:lstStyle>
          <a:p>
            <a:pPr algn="l"/>
            <a:r>
              <a:rPr lang="en-US" sz="1200" dirty="0">
                <a:solidFill>
                  <a:schemeClr val="tx1">
                    <a:lumMod val="50000"/>
                    <a:lumOff val="50000"/>
                  </a:schemeClr>
                </a:solidFill>
                <a:latin typeface="Arial" panose="020B0604020202020204" pitchFamily="34" charset="0"/>
                <a:ea typeface="Calibri" panose="020F0502020204030204" pitchFamily="34" charset="0"/>
              </a:rPr>
              <a:t>As Associate Vice President of Client Development, Beatrice brings over 25 years of HR experience and over 15 years of payroll experience. She has served in multiple industries and has facilitated HR content to multiple audiences across the United States. </a:t>
            </a:r>
            <a:br>
              <a:rPr lang="en-US" sz="1200" dirty="0">
                <a:solidFill>
                  <a:schemeClr val="tx1">
                    <a:lumMod val="50000"/>
                    <a:lumOff val="50000"/>
                  </a:schemeClr>
                </a:solidFill>
                <a:latin typeface="Arial" panose="020B0604020202020204" pitchFamily="34" charset="0"/>
                <a:ea typeface="Calibri" panose="020F0502020204030204" pitchFamily="34" charset="0"/>
              </a:rPr>
            </a:br>
            <a:endParaRPr lang="en-US" sz="1200" dirty="0">
              <a:solidFill>
                <a:schemeClr val="tx1">
                  <a:lumMod val="50000"/>
                  <a:lumOff val="50000"/>
                </a:schemeClr>
              </a:solidFill>
              <a:latin typeface="Arial" panose="020B0604020202020204" pitchFamily="34" charset="0"/>
              <a:ea typeface="Calibri" panose="020F0502020204030204" pitchFamily="34" charset="0"/>
            </a:endParaRPr>
          </a:p>
          <a:p>
            <a:pPr algn="l"/>
            <a:r>
              <a:rPr lang="en-US" sz="1200" dirty="0">
                <a:solidFill>
                  <a:schemeClr val="tx1">
                    <a:lumMod val="50000"/>
                    <a:lumOff val="50000"/>
                  </a:schemeClr>
                </a:solidFill>
                <a:latin typeface="Arial" panose="020B0604020202020204" pitchFamily="34" charset="0"/>
                <a:ea typeface="Calibri" panose="020F0502020204030204" pitchFamily="34" charset="0"/>
              </a:rPr>
              <a:t>Beatrice holds an MBA, as well as a PHR, and SHRM-SCP certifications. A resident of North Carolina, Beatrice is a first-generation American with dual citizenship in Switzerland</a:t>
            </a:r>
            <a:r>
              <a:rPr lang="en-US" sz="1200" dirty="0">
                <a:latin typeface="Calibri" panose="020F0502020204030204" pitchFamily="34" charset="0"/>
                <a:ea typeface="Calibri" panose="020F0502020204030204" pitchFamily="34" charset="0"/>
              </a:rPr>
              <a:t>.</a:t>
            </a:r>
            <a:endParaRPr lang="en-GB" sz="1200" dirty="0">
              <a:solidFill>
                <a:schemeClr val="tx1">
                  <a:lumMod val="50000"/>
                  <a:lumOff val="50000"/>
                </a:schemeClr>
              </a:solidFill>
              <a:latin typeface="Arial" panose="020B0604020202020204" pitchFamily="34" charset="0"/>
            </a:endParaRPr>
          </a:p>
        </p:txBody>
      </p:sp>
      <p:pic>
        <p:nvPicPr>
          <p:cNvPr id="1026" name="Picture 4">
            <a:extLst>
              <a:ext uri="{FF2B5EF4-FFF2-40B4-BE49-F238E27FC236}">
                <a16:creationId xmlns:a16="http://schemas.microsoft.com/office/drawing/2014/main" id="{A7215775-60A7-4652-B5D1-E069C6936F9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42210" y="1071462"/>
            <a:ext cx="2970338" cy="304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up 7">
            <a:extLst>
              <a:ext uri="{FF2B5EF4-FFF2-40B4-BE49-F238E27FC236}">
                <a16:creationId xmlns:a16="http://schemas.microsoft.com/office/drawing/2014/main" id="{FE7E651E-8788-C843-72A6-A61DC9280DC4}"/>
              </a:ext>
            </a:extLst>
          </p:cNvPr>
          <p:cNvGrpSpPr/>
          <p:nvPr/>
        </p:nvGrpSpPr>
        <p:grpSpPr>
          <a:xfrm>
            <a:off x="-1" y="0"/>
            <a:ext cx="3523847" cy="5143500"/>
            <a:chOff x="0" y="0"/>
            <a:chExt cx="4039812" cy="5143500"/>
          </a:xfrm>
        </p:grpSpPr>
        <p:sp>
          <p:nvSpPr>
            <p:cNvPr id="5" name="Freeform 59">
              <a:extLst>
                <a:ext uri="{FF2B5EF4-FFF2-40B4-BE49-F238E27FC236}">
                  <a16:creationId xmlns:a16="http://schemas.microsoft.com/office/drawing/2014/main" id="{0299C5FD-7BA3-4DFE-BB2D-AE4A7C930D8E}"/>
                </a:ext>
              </a:extLst>
            </p:cNvPr>
            <p:cNvSpPr/>
            <p:nvPr/>
          </p:nvSpPr>
          <p:spPr>
            <a:xfrm>
              <a:off x="110111" y="0"/>
              <a:ext cx="3929701" cy="5143500"/>
            </a:xfrm>
            <a:custGeom>
              <a:avLst/>
              <a:gdLst>
                <a:gd name="connsiteX0" fmla="*/ 0 w 3929701"/>
                <a:gd name="connsiteY0" fmla="*/ 0 h 5143500"/>
                <a:gd name="connsiteX1" fmla="*/ 3525500 w 3929701"/>
                <a:gd name="connsiteY1" fmla="*/ 0 h 5143500"/>
                <a:gd name="connsiteX2" fmla="*/ 3493111 w 3929701"/>
                <a:gd name="connsiteY2" fmla="*/ 56160 h 5143500"/>
                <a:gd name="connsiteX3" fmla="*/ 3233513 w 3929701"/>
                <a:gd name="connsiteY3" fmla="*/ 3221835 h 5143500"/>
                <a:gd name="connsiteX4" fmla="*/ 3798129 w 3929701"/>
                <a:gd name="connsiteY4" fmla="*/ 4903297 h 5143500"/>
                <a:gd name="connsiteX5" fmla="*/ 3929701 w 3929701"/>
                <a:gd name="connsiteY5" fmla="*/ 5143500 h 5143500"/>
                <a:gd name="connsiteX6" fmla="*/ 0 w 3929701"/>
                <a:gd name="connsiteY6" fmla="*/ 514350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29701" h="5143500">
                  <a:moveTo>
                    <a:pt x="0" y="0"/>
                  </a:moveTo>
                  <a:lnTo>
                    <a:pt x="3525500" y="0"/>
                  </a:lnTo>
                  <a:lnTo>
                    <a:pt x="3493111" y="56160"/>
                  </a:lnTo>
                  <a:cubicBezTo>
                    <a:pt x="3111631" y="805217"/>
                    <a:pt x="2991404" y="1971885"/>
                    <a:pt x="3233513" y="3221835"/>
                  </a:cubicBezTo>
                  <a:cubicBezTo>
                    <a:pt x="3354568" y="3846810"/>
                    <a:pt x="3551882" y="4418647"/>
                    <a:pt x="3798129" y="4903297"/>
                  </a:cubicBezTo>
                  <a:lnTo>
                    <a:pt x="3929701" y="5143500"/>
                  </a:lnTo>
                  <a:lnTo>
                    <a:pt x="0" y="5143500"/>
                  </a:lnTo>
                  <a:close/>
                </a:path>
              </a:pathLst>
            </a:custGeom>
            <a:gradFill flip="none" rotWithShape="1">
              <a:gsLst>
                <a:gs pos="0">
                  <a:schemeClr val="accent2">
                    <a:lumMod val="0"/>
                    <a:lumOff val="100000"/>
                  </a:schemeClr>
                </a:gs>
                <a:gs pos="35000">
                  <a:schemeClr val="accent2">
                    <a:lumMod val="0"/>
                    <a:lumOff val="100000"/>
                  </a:schemeClr>
                </a:gs>
                <a:gs pos="100000">
                  <a:schemeClr val="bg2">
                    <a:lumMod val="90000"/>
                  </a:schemeClr>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6" name="Freeform 60">
              <a:extLst>
                <a:ext uri="{FF2B5EF4-FFF2-40B4-BE49-F238E27FC236}">
                  <a16:creationId xmlns:a16="http://schemas.microsoft.com/office/drawing/2014/main" id="{208F5EC8-6CD4-A6FC-036B-E7C4EF5B199E}"/>
                </a:ext>
              </a:extLst>
            </p:cNvPr>
            <p:cNvSpPr/>
            <p:nvPr/>
          </p:nvSpPr>
          <p:spPr>
            <a:xfrm>
              <a:off x="0" y="0"/>
              <a:ext cx="3929701" cy="5143500"/>
            </a:xfrm>
            <a:custGeom>
              <a:avLst/>
              <a:gdLst>
                <a:gd name="connsiteX0" fmla="*/ 0 w 3929701"/>
                <a:gd name="connsiteY0" fmla="*/ 0 h 5143500"/>
                <a:gd name="connsiteX1" fmla="*/ 3525500 w 3929701"/>
                <a:gd name="connsiteY1" fmla="*/ 0 h 5143500"/>
                <a:gd name="connsiteX2" fmla="*/ 3493111 w 3929701"/>
                <a:gd name="connsiteY2" fmla="*/ 56160 h 5143500"/>
                <a:gd name="connsiteX3" fmla="*/ 3233513 w 3929701"/>
                <a:gd name="connsiteY3" fmla="*/ 3221835 h 5143500"/>
                <a:gd name="connsiteX4" fmla="*/ 3798129 w 3929701"/>
                <a:gd name="connsiteY4" fmla="*/ 4903297 h 5143500"/>
                <a:gd name="connsiteX5" fmla="*/ 3929701 w 3929701"/>
                <a:gd name="connsiteY5" fmla="*/ 5143500 h 5143500"/>
                <a:gd name="connsiteX6" fmla="*/ 0 w 3929701"/>
                <a:gd name="connsiteY6" fmla="*/ 514350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29701" h="5143500">
                  <a:moveTo>
                    <a:pt x="0" y="0"/>
                  </a:moveTo>
                  <a:lnTo>
                    <a:pt x="3525500" y="0"/>
                  </a:lnTo>
                  <a:lnTo>
                    <a:pt x="3493111" y="56160"/>
                  </a:lnTo>
                  <a:cubicBezTo>
                    <a:pt x="3111631" y="805217"/>
                    <a:pt x="2991404" y="1971885"/>
                    <a:pt x="3233513" y="3221835"/>
                  </a:cubicBezTo>
                  <a:cubicBezTo>
                    <a:pt x="3354568" y="3846810"/>
                    <a:pt x="3551882" y="4418647"/>
                    <a:pt x="3798129" y="4903297"/>
                  </a:cubicBezTo>
                  <a:lnTo>
                    <a:pt x="3929701" y="5143500"/>
                  </a:lnTo>
                  <a:lnTo>
                    <a:pt x="0" y="5143500"/>
                  </a:lnTo>
                  <a:close/>
                </a:path>
              </a:pathLst>
            </a:custGeom>
            <a:gradFill flip="none" rotWithShape="1">
              <a:gsLst>
                <a:gs pos="0">
                  <a:schemeClr val="accent2">
                    <a:lumMod val="0"/>
                    <a:lumOff val="100000"/>
                  </a:schemeClr>
                </a:gs>
                <a:gs pos="35000">
                  <a:schemeClr val="accent2">
                    <a:lumMod val="0"/>
                    <a:lumOff val="100000"/>
                  </a:schemeClr>
                </a:gs>
                <a:gs pos="100000">
                  <a:schemeClr val="tx2">
                    <a:lumMod val="20000"/>
                    <a:lumOff val="80000"/>
                  </a:schemeClr>
                </a:gs>
              </a:gsLst>
              <a:path path="circle">
                <a:fillToRect l="50000" t="-80000" r="50000" b="18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7" name="Picture 9">
            <a:extLst>
              <a:ext uri="{FF2B5EF4-FFF2-40B4-BE49-F238E27FC236}">
                <a16:creationId xmlns:a16="http://schemas.microsoft.com/office/drawing/2014/main" id="{8DEF1435-AFE9-7E5F-62F3-5DEB9D2E867A}"/>
              </a:ext>
            </a:extLst>
          </p:cNvPr>
          <p:cNvPicPr>
            <a:picLocks noChangeAspect="1"/>
          </p:cNvPicPr>
          <p:nvPr/>
        </p:nvPicPr>
        <p:blipFill rotWithShape="1">
          <a:blip r:embed="rId5" cstate="print">
            <a:duotone>
              <a:schemeClr val="bg2">
                <a:shade val="45000"/>
                <a:satMod val="135000"/>
              </a:schemeClr>
              <a:prstClr val="white"/>
            </a:duotone>
            <a:alphaModFix amt="10000"/>
            <a:extLst>
              <a:ext uri="{28A0092B-C50C-407E-A947-70E740481C1C}">
                <a14:useLocalDpi xmlns:a14="http://schemas.microsoft.com/office/drawing/2010/main"/>
              </a:ext>
            </a:extLst>
          </a:blip>
          <a:srcRect l="8933" r="-2"/>
          <a:stretch/>
        </p:blipFill>
        <p:spPr>
          <a:xfrm>
            <a:off x="0" y="0"/>
            <a:ext cx="2517126" cy="5135386"/>
          </a:xfrm>
          <a:prstGeom prst="rect">
            <a:avLst/>
          </a:prstGeom>
        </p:spPr>
      </p:pic>
      <p:sp>
        <p:nvSpPr>
          <p:cNvPr id="9" name="Title 4">
            <a:extLst>
              <a:ext uri="{FF2B5EF4-FFF2-40B4-BE49-F238E27FC236}">
                <a16:creationId xmlns:a16="http://schemas.microsoft.com/office/drawing/2014/main" id="{32DADD81-3097-B2D1-3BAE-E26AE4558A57}"/>
              </a:ext>
            </a:extLst>
          </p:cNvPr>
          <p:cNvSpPr txBox="1">
            <a:spLocks/>
          </p:cNvSpPr>
          <p:nvPr/>
        </p:nvSpPr>
        <p:spPr>
          <a:xfrm>
            <a:off x="385484" y="2077332"/>
            <a:ext cx="2384087" cy="1203839"/>
          </a:xfrm>
          <a:prstGeom prst="rect">
            <a:avLst/>
          </a:prstGeom>
        </p:spPr>
        <p:txBody>
          <a:bodyPr spcFirstLastPara="1" vert="horz" wrap="square" lIns="91425" tIns="91425" rIns="91425" bIns="91425" rtlCol="0" anchor="t" anchorCtr="0">
            <a:noAutofit/>
          </a:bodyPr>
          <a:lstStyle>
            <a:lvl1pPr lvl="0" algn="l" defTabSz="685783" rtl="0" eaLnBrk="1" latinLnBrk="0" hangingPunct="1">
              <a:lnSpc>
                <a:spcPct val="90000"/>
              </a:lnSpc>
              <a:spcBef>
                <a:spcPts val="0"/>
              </a:spcBef>
              <a:spcAft>
                <a:spcPts val="0"/>
              </a:spcAft>
              <a:buSzPts val="1200"/>
              <a:buNone/>
              <a:defRPr sz="2100" b="1" kern="1200" spc="-113">
                <a:solidFill>
                  <a:schemeClr val="accent1"/>
                </a:solidFill>
                <a:latin typeface="+mj-lt"/>
                <a:ea typeface="+mj-ea"/>
                <a:cs typeface="+mj-cs"/>
              </a:defRPr>
            </a:lvl1pPr>
            <a:lvl2pPr lvl="1" rtl="0">
              <a:spcBef>
                <a:spcPts val="0"/>
              </a:spcBef>
              <a:spcAft>
                <a:spcPts val="0"/>
              </a:spcAft>
              <a:buSzPts val="1200"/>
              <a:buNone/>
              <a:defRPr/>
            </a:lvl2pPr>
            <a:lvl3pPr lvl="2" rtl="0">
              <a:spcBef>
                <a:spcPts val="0"/>
              </a:spcBef>
              <a:spcAft>
                <a:spcPts val="0"/>
              </a:spcAft>
              <a:buSzPts val="1200"/>
              <a:buNone/>
              <a:defRPr/>
            </a:lvl3pPr>
            <a:lvl4pPr lvl="3" rtl="0">
              <a:spcBef>
                <a:spcPts val="0"/>
              </a:spcBef>
              <a:spcAft>
                <a:spcPts val="0"/>
              </a:spcAft>
              <a:buSzPts val="1200"/>
              <a:buNone/>
              <a:defRPr/>
            </a:lvl4pPr>
            <a:lvl5pPr lvl="4" rtl="0">
              <a:spcBef>
                <a:spcPts val="0"/>
              </a:spcBef>
              <a:spcAft>
                <a:spcPts val="0"/>
              </a:spcAft>
              <a:buSzPts val="1200"/>
              <a:buNone/>
              <a:defRPr/>
            </a:lvl5pPr>
            <a:lvl6pPr lvl="5" rtl="0">
              <a:spcBef>
                <a:spcPts val="0"/>
              </a:spcBef>
              <a:spcAft>
                <a:spcPts val="0"/>
              </a:spcAft>
              <a:buSzPts val="1200"/>
              <a:buNone/>
              <a:defRPr/>
            </a:lvl6pPr>
            <a:lvl7pPr lvl="6" rtl="0">
              <a:spcBef>
                <a:spcPts val="0"/>
              </a:spcBef>
              <a:spcAft>
                <a:spcPts val="0"/>
              </a:spcAft>
              <a:buSzPts val="1200"/>
              <a:buNone/>
              <a:defRPr/>
            </a:lvl7pPr>
            <a:lvl8pPr lvl="7" rtl="0">
              <a:spcBef>
                <a:spcPts val="0"/>
              </a:spcBef>
              <a:spcAft>
                <a:spcPts val="0"/>
              </a:spcAft>
              <a:buSzPts val="1200"/>
              <a:buNone/>
              <a:defRPr/>
            </a:lvl8pPr>
            <a:lvl9pPr lvl="8" rtl="0">
              <a:spcBef>
                <a:spcPts val="0"/>
              </a:spcBef>
              <a:spcAft>
                <a:spcPts val="0"/>
              </a:spcAft>
              <a:buSzPts val="1200"/>
              <a:buNone/>
              <a:defRPr/>
            </a:lvl9pPr>
          </a:lstStyle>
          <a:p>
            <a:r>
              <a:rPr lang="en-US" sz="2800" b="1" dirty="0">
                <a:latin typeface="Arial" panose="020B0604020202020204" pitchFamily="34" charset="0"/>
                <a:cs typeface="Arial" panose="020B0604020202020204" pitchFamily="34" charset="0"/>
              </a:rPr>
              <a:t>Presenter</a:t>
            </a:r>
          </a:p>
        </p:txBody>
      </p:sp>
      <p:sp>
        <p:nvSpPr>
          <p:cNvPr id="13" name="TextBox 16">
            <a:extLst>
              <a:ext uri="{FF2B5EF4-FFF2-40B4-BE49-F238E27FC236}">
                <a16:creationId xmlns:a16="http://schemas.microsoft.com/office/drawing/2014/main" id="{8F7AA784-8A0C-D574-CBA8-CC0CBEF35181}"/>
              </a:ext>
            </a:extLst>
          </p:cNvPr>
          <p:cNvSpPr txBox="1"/>
          <p:nvPr/>
        </p:nvSpPr>
        <p:spPr>
          <a:xfrm>
            <a:off x="385484" y="2595373"/>
            <a:ext cx="2448684" cy="369332"/>
          </a:xfrm>
          <a:prstGeom prst="rect">
            <a:avLst/>
          </a:prstGeom>
          <a:noFill/>
        </p:spPr>
        <p:txBody>
          <a:bodyPr wrap="square" rtlCol="0">
            <a:spAutoFit/>
          </a:bodyPr>
          <a:lstStyle>
            <a:defPPr>
              <a:defRPr lang="en-US"/>
            </a:defPPr>
            <a:lvl1pPr algn="r">
              <a:lnSpc>
                <a:spcPct val="90000"/>
              </a:lnSpc>
              <a:defRPr sz="2000" b="1">
                <a:solidFill>
                  <a:schemeClr val="accent1"/>
                </a:solidFill>
                <a:latin typeface="+mj-lt"/>
                <a:ea typeface="Open Sans" panose="020B0606030504020204" pitchFamily="34" charset="0"/>
                <a:cs typeface="Arial" panose="020B0604020202020204" pitchFamily="34" charset="0"/>
              </a:defRPr>
            </a:lvl1pPr>
          </a:lstStyle>
          <a:p>
            <a:pPr algn="l"/>
            <a:r>
              <a:rPr lang="en-GB" dirty="0">
                <a:solidFill>
                  <a:schemeClr val="accent3"/>
                </a:solidFill>
                <a:latin typeface="Arial" panose="020B0604020202020204" pitchFamily="34" charset="0"/>
              </a:rPr>
              <a:t>Beatrice Runyan</a:t>
            </a:r>
            <a:endParaRPr lang="en-US" dirty="0">
              <a:solidFill>
                <a:schemeClr val="accent3"/>
              </a:solidFill>
              <a:latin typeface="Arial" panose="020B0604020202020204" pitchFamily="34" charset="0"/>
            </a:endParaRPr>
          </a:p>
        </p:txBody>
      </p:sp>
    </p:spTree>
    <p:custDataLst>
      <p:tags r:id="rId1"/>
    </p:custDataLst>
    <p:extLst>
      <p:ext uri="{BB962C8B-B14F-4D97-AF65-F5344CB8AC3E}">
        <p14:creationId xmlns:p14="http://schemas.microsoft.com/office/powerpoint/2010/main" val="2988030615"/>
      </p:ext>
    </p:extLst>
  </p:cSld>
  <p:clrMapOvr>
    <a:masterClrMapping/>
  </p:clrMapOvr>
  <p:transition>
    <p:fade thruBlk="1"/>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2A4B8A-B8D2-9C98-D158-B267EACDCFF2}"/>
              </a:ext>
            </a:extLst>
          </p:cNvPr>
          <p:cNvSpPr>
            <a:spLocks noGrp="1"/>
          </p:cNvSpPr>
          <p:nvPr>
            <p:ph type="title"/>
          </p:nvPr>
        </p:nvSpPr>
        <p:spPr/>
        <p:txBody>
          <a:bodyPr/>
          <a:lstStyle/>
          <a:p>
            <a:r>
              <a:rPr lang="en-US" dirty="0"/>
              <a:t>8 Ways to Develop a Growth Mindset</a:t>
            </a:r>
          </a:p>
        </p:txBody>
      </p:sp>
      <p:grpSp>
        <p:nvGrpSpPr>
          <p:cNvPr id="90" name="Grupo 89">
            <a:extLst>
              <a:ext uri="{FF2B5EF4-FFF2-40B4-BE49-F238E27FC236}">
                <a16:creationId xmlns:a16="http://schemas.microsoft.com/office/drawing/2014/main" id="{0C6A8E62-318B-27CE-AE5A-AC4C2FD5C729}"/>
              </a:ext>
            </a:extLst>
          </p:cNvPr>
          <p:cNvGrpSpPr/>
          <p:nvPr/>
        </p:nvGrpSpPr>
        <p:grpSpPr>
          <a:xfrm>
            <a:off x="550711" y="1197165"/>
            <a:ext cx="1846072" cy="1406462"/>
            <a:chOff x="550711" y="1035801"/>
            <a:chExt cx="1846072" cy="1406462"/>
          </a:xfrm>
        </p:grpSpPr>
        <p:sp>
          <p:nvSpPr>
            <p:cNvPr id="42" name="Content Placeholder 2">
              <a:extLst>
                <a:ext uri="{FF2B5EF4-FFF2-40B4-BE49-F238E27FC236}">
                  <a16:creationId xmlns:a16="http://schemas.microsoft.com/office/drawing/2014/main" id="{D19B5D82-A4BC-B1B4-27A5-97AEE7DA33E3}"/>
                </a:ext>
              </a:extLst>
            </p:cNvPr>
            <p:cNvSpPr txBox="1">
              <a:spLocks/>
            </p:cNvSpPr>
            <p:nvPr/>
          </p:nvSpPr>
          <p:spPr>
            <a:xfrm>
              <a:off x="550711" y="1730530"/>
              <a:ext cx="1846072" cy="711733"/>
            </a:xfrm>
            <a:prstGeom prst="rect">
              <a:avLst/>
            </a:prstGeom>
          </p:spPr>
          <p:txBody>
            <a:bodyPr vert="horz"/>
            <a:lstStyle>
              <a:lvl1pPr marL="0" indent="0" algn="l" defTabSz="457200" rtl="0" eaLnBrk="1" latinLnBrk="0" hangingPunct="1">
                <a:spcBef>
                  <a:spcPct val="20000"/>
                </a:spcBef>
                <a:buFontTx/>
                <a:buNone/>
                <a:defRPr sz="1700" b="0" i="0" kern="1200">
                  <a:solidFill>
                    <a:schemeClr val="tx2"/>
                  </a:solidFill>
                  <a:latin typeface="+mn-lt"/>
                  <a:ea typeface="+mn-ea"/>
                  <a:cs typeface="Arial" panose="020B0604020202020204" pitchFamily="34" charset="0"/>
                </a:defRPr>
              </a:lvl1pPr>
              <a:lvl2pPr marL="742950" indent="-285750" algn="l" defTabSz="457200" rtl="0" eaLnBrk="1" latinLnBrk="0" hangingPunct="1">
                <a:spcBef>
                  <a:spcPct val="20000"/>
                </a:spcBef>
                <a:buFont typeface="Arial"/>
                <a:buChar char="–"/>
                <a:defRPr sz="2000" b="0" i="0" kern="1200">
                  <a:solidFill>
                    <a:schemeClr val="tx1"/>
                  </a:solidFill>
                  <a:latin typeface="Avenir LT Std 45 Book"/>
                  <a:ea typeface="+mn-ea"/>
                  <a:cs typeface="Avenir LT Std 45 Book"/>
                </a:defRPr>
              </a:lvl2pPr>
              <a:lvl3pPr marL="1143000" indent="-228600" algn="l" defTabSz="457200" rtl="0" eaLnBrk="1" latinLnBrk="0" hangingPunct="1">
                <a:spcBef>
                  <a:spcPct val="20000"/>
                </a:spcBef>
                <a:buFont typeface="Arial"/>
                <a:buChar char="•"/>
                <a:defRPr sz="1600" b="0" i="0" kern="1200">
                  <a:solidFill>
                    <a:schemeClr val="tx1"/>
                  </a:solidFill>
                  <a:latin typeface="Avenir LT Std 45 Book"/>
                  <a:ea typeface="+mn-ea"/>
                  <a:cs typeface="Avenir LT Std 45 Book"/>
                </a:defRPr>
              </a:lvl3pPr>
              <a:lvl4pPr marL="1600200" indent="-228600" algn="l" defTabSz="457200" rtl="0" eaLnBrk="1" latinLnBrk="0" hangingPunct="1">
                <a:spcBef>
                  <a:spcPct val="20000"/>
                </a:spcBef>
                <a:buFont typeface="Arial"/>
                <a:buChar char="–"/>
                <a:defRPr sz="1400" b="0" i="0" kern="1200">
                  <a:solidFill>
                    <a:schemeClr val="tx1"/>
                  </a:solidFill>
                  <a:latin typeface="Avenir LT Std 45 Book"/>
                  <a:ea typeface="+mn-ea"/>
                  <a:cs typeface="Avenir LT Std 45 Book"/>
                </a:defRPr>
              </a:lvl4pPr>
              <a:lvl5pPr marL="2057400" indent="-228600" algn="l" defTabSz="457200" rtl="0" eaLnBrk="1" latinLnBrk="0" hangingPunct="1">
                <a:spcBef>
                  <a:spcPct val="20000"/>
                </a:spcBef>
                <a:buFont typeface="Arial"/>
                <a:buChar char="»"/>
                <a:defRPr sz="1200" b="0" i="0" kern="1200">
                  <a:solidFill>
                    <a:schemeClr val="tx1"/>
                  </a:solidFill>
                  <a:latin typeface="Avenir LT Std 45 Book"/>
                  <a:ea typeface="+mn-ea"/>
                  <a:cs typeface="Avenir LT Std 45 Boo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lvl="1" indent="0" algn="ctr">
                <a:spcBef>
                  <a:spcPts val="0"/>
                </a:spcBef>
                <a:spcAft>
                  <a:spcPts val="1000"/>
                </a:spcAft>
                <a:buClr>
                  <a:schemeClr val="accent3"/>
                </a:buClr>
                <a:buSzPct val="90000"/>
                <a:buNone/>
              </a:pPr>
              <a:r>
                <a:rPr lang="en-US" sz="1500" dirty="0">
                  <a:solidFill>
                    <a:schemeClr val="tx2"/>
                  </a:solidFill>
                  <a:latin typeface="+mn-lt"/>
                  <a:ea typeface="Open Sans Light" panose="020B0306030504020204" pitchFamily="34" charset="0"/>
                  <a:cs typeface="Arial" panose="020B0604020202020204" pitchFamily="34" charset="0"/>
                </a:rPr>
                <a:t>Listen to the mindset voice inside of you</a:t>
              </a:r>
            </a:p>
          </p:txBody>
        </p:sp>
        <p:grpSp>
          <p:nvGrpSpPr>
            <p:cNvPr id="66" name="Grupo 65">
              <a:extLst>
                <a:ext uri="{FF2B5EF4-FFF2-40B4-BE49-F238E27FC236}">
                  <a16:creationId xmlns:a16="http://schemas.microsoft.com/office/drawing/2014/main" id="{074917E6-D5BF-086A-A39A-87ADFEFD4193}"/>
                </a:ext>
              </a:extLst>
            </p:cNvPr>
            <p:cNvGrpSpPr/>
            <p:nvPr/>
          </p:nvGrpSpPr>
          <p:grpSpPr>
            <a:xfrm>
              <a:off x="1094543" y="1035801"/>
              <a:ext cx="758408" cy="572963"/>
              <a:chOff x="962120" y="1020100"/>
              <a:chExt cx="758408" cy="572963"/>
            </a:xfrm>
          </p:grpSpPr>
          <p:sp>
            <p:nvSpPr>
              <p:cNvPr id="54" name="Rectangle 8">
                <a:extLst>
                  <a:ext uri="{FF2B5EF4-FFF2-40B4-BE49-F238E27FC236}">
                    <a16:creationId xmlns:a16="http://schemas.microsoft.com/office/drawing/2014/main" id="{CB207695-6999-117E-92FD-D9CEAA461BE8}"/>
                  </a:ext>
                </a:extLst>
              </p:cNvPr>
              <p:cNvSpPr>
                <a:spLocks noChangeArrowheads="1"/>
              </p:cNvSpPr>
              <p:nvPr/>
            </p:nvSpPr>
            <p:spPr bwMode="auto">
              <a:xfrm>
                <a:off x="962120" y="1020100"/>
                <a:ext cx="758408" cy="4655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34290" tIns="17145" rIns="34290" bIns="17145">
                <a:spAutoFit/>
              </a:bodyPr>
              <a:lstStyle/>
              <a:p>
                <a:pPr algn="ctr"/>
                <a:r>
                  <a:rPr lang="en-US" sz="2800" b="1" dirty="0">
                    <a:solidFill>
                      <a:schemeClr val="accent3"/>
                    </a:solidFill>
                    <a:cs typeface="Arial" panose="020B0604020202020204" pitchFamily="34" charset="0"/>
                  </a:rPr>
                  <a:t>01.</a:t>
                </a:r>
              </a:p>
            </p:txBody>
          </p:sp>
          <p:cxnSp>
            <p:nvCxnSpPr>
              <p:cNvPr id="55" name="Straight Connector 106">
                <a:extLst>
                  <a:ext uri="{FF2B5EF4-FFF2-40B4-BE49-F238E27FC236}">
                    <a16:creationId xmlns:a16="http://schemas.microsoft.com/office/drawing/2014/main" id="{64F19F57-AC0C-575A-7491-FB5BB2AD5D43}"/>
                  </a:ext>
                </a:extLst>
              </p:cNvPr>
              <p:cNvCxnSpPr>
                <a:cxnSpLocks/>
              </p:cNvCxnSpPr>
              <p:nvPr/>
            </p:nvCxnSpPr>
            <p:spPr>
              <a:xfrm>
                <a:off x="1115525" y="1593063"/>
                <a:ext cx="451599" cy="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grpSp>
      </p:grpSp>
      <p:grpSp>
        <p:nvGrpSpPr>
          <p:cNvPr id="91" name="Grupo 90">
            <a:extLst>
              <a:ext uri="{FF2B5EF4-FFF2-40B4-BE49-F238E27FC236}">
                <a16:creationId xmlns:a16="http://schemas.microsoft.com/office/drawing/2014/main" id="{A91D9973-89B7-6976-6D81-AB963D821BB4}"/>
              </a:ext>
            </a:extLst>
          </p:cNvPr>
          <p:cNvGrpSpPr/>
          <p:nvPr/>
        </p:nvGrpSpPr>
        <p:grpSpPr>
          <a:xfrm>
            <a:off x="2453780" y="1197165"/>
            <a:ext cx="2206205" cy="1406462"/>
            <a:chOff x="2426886" y="1035801"/>
            <a:chExt cx="2206205" cy="1406462"/>
          </a:xfrm>
        </p:grpSpPr>
        <p:sp>
          <p:nvSpPr>
            <p:cNvPr id="45" name="Content Placeholder 2">
              <a:extLst>
                <a:ext uri="{FF2B5EF4-FFF2-40B4-BE49-F238E27FC236}">
                  <a16:creationId xmlns:a16="http://schemas.microsoft.com/office/drawing/2014/main" id="{A80CCB7B-119A-FC72-2643-27D97A0569AC}"/>
                </a:ext>
              </a:extLst>
            </p:cNvPr>
            <p:cNvSpPr txBox="1">
              <a:spLocks/>
            </p:cNvSpPr>
            <p:nvPr/>
          </p:nvSpPr>
          <p:spPr>
            <a:xfrm>
              <a:off x="2426886" y="1730530"/>
              <a:ext cx="2206205" cy="711733"/>
            </a:xfrm>
            <a:prstGeom prst="rect">
              <a:avLst/>
            </a:prstGeom>
          </p:spPr>
          <p:txBody>
            <a:bodyPr vert="horz"/>
            <a:lstStyle>
              <a:lvl1pPr marL="0" indent="0" algn="l" defTabSz="457200" rtl="0" eaLnBrk="1" latinLnBrk="0" hangingPunct="1">
                <a:spcBef>
                  <a:spcPct val="20000"/>
                </a:spcBef>
                <a:buFontTx/>
                <a:buNone/>
                <a:defRPr sz="1700" b="0" i="0" kern="1200">
                  <a:solidFill>
                    <a:schemeClr val="tx2"/>
                  </a:solidFill>
                  <a:latin typeface="+mn-lt"/>
                  <a:ea typeface="+mn-ea"/>
                  <a:cs typeface="Arial" panose="020B0604020202020204" pitchFamily="34" charset="0"/>
                </a:defRPr>
              </a:lvl1pPr>
              <a:lvl2pPr marL="742950" indent="-285750" algn="l" defTabSz="457200" rtl="0" eaLnBrk="1" latinLnBrk="0" hangingPunct="1">
                <a:spcBef>
                  <a:spcPct val="20000"/>
                </a:spcBef>
                <a:buFont typeface="Arial"/>
                <a:buChar char="–"/>
                <a:defRPr sz="2000" b="0" i="0" kern="1200">
                  <a:solidFill>
                    <a:schemeClr val="tx1"/>
                  </a:solidFill>
                  <a:latin typeface="Avenir LT Std 45 Book"/>
                  <a:ea typeface="+mn-ea"/>
                  <a:cs typeface="Avenir LT Std 45 Book"/>
                </a:defRPr>
              </a:lvl2pPr>
              <a:lvl3pPr marL="1143000" indent="-228600" algn="l" defTabSz="457200" rtl="0" eaLnBrk="1" latinLnBrk="0" hangingPunct="1">
                <a:spcBef>
                  <a:spcPct val="20000"/>
                </a:spcBef>
                <a:buFont typeface="Arial"/>
                <a:buChar char="•"/>
                <a:defRPr sz="1600" b="0" i="0" kern="1200">
                  <a:solidFill>
                    <a:schemeClr val="tx1"/>
                  </a:solidFill>
                  <a:latin typeface="Avenir LT Std 45 Book"/>
                  <a:ea typeface="+mn-ea"/>
                  <a:cs typeface="Avenir LT Std 45 Book"/>
                </a:defRPr>
              </a:lvl3pPr>
              <a:lvl4pPr marL="1600200" indent="-228600" algn="l" defTabSz="457200" rtl="0" eaLnBrk="1" latinLnBrk="0" hangingPunct="1">
                <a:spcBef>
                  <a:spcPct val="20000"/>
                </a:spcBef>
                <a:buFont typeface="Arial"/>
                <a:buChar char="–"/>
                <a:defRPr sz="1400" b="0" i="0" kern="1200">
                  <a:solidFill>
                    <a:schemeClr val="tx1"/>
                  </a:solidFill>
                  <a:latin typeface="Avenir LT Std 45 Book"/>
                  <a:ea typeface="+mn-ea"/>
                  <a:cs typeface="Avenir LT Std 45 Book"/>
                </a:defRPr>
              </a:lvl4pPr>
              <a:lvl5pPr marL="2057400" indent="-228600" algn="l" defTabSz="457200" rtl="0" eaLnBrk="1" latinLnBrk="0" hangingPunct="1">
                <a:spcBef>
                  <a:spcPct val="20000"/>
                </a:spcBef>
                <a:buFont typeface="Arial"/>
                <a:buChar char="»"/>
                <a:defRPr sz="1200" b="0" i="0" kern="1200">
                  <a:solidFill>
                    <a:schemeClr val="tx1"/>
                  </a:solidFill>
                  <a:latin typeface="Avenir LT Std 45 Book"/>
                  <a:ea typeface="+mn-ea"/>
                  <a:cs typeface="Avenir LT Std 45 Boo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lvl="1" indent="0" algn="ctr">
                <a:spcBef>
                  <a:spcPts val="0"/>
                </a:spcBef>
                <a:spcAft>
                  <a:spcPts val="1000"/>
                </a:spcAft>
                <a:buClr>
                  <a:schemeClr val="accent3"/>
                </a:buClr>
                <a:buSzPct val="90000"/>
                <a:buNone/>
              </a:pPr>
              <a:r>
                <a:rPr lang="en-US" sz="1500" dirty="0">
                  <a:solidFill>
                    <a:schemeClr val="tx2"/>
                  </a:solidFill>
                  <a:latin typeface="+mn-lt"/>
                  <a:ea typeface="Open Sans Light" panose="020B0306030504020204" pitchFamily="34" charset="0"/>
                  <a:cs typeface="Arial" panose="020B0604020202020204" pitchFamily="34" charset="0"/>
                </a:rPr>
                <a:t>Recognize that you have a choice</a:t>
              </a:r>
            </a:p>
          </p:txBody>
        </p:sp>
        <p:grpSp>
          <p:nvGrpSpPr>
            <p:cNvPr id="67" name="Grupo 66">
              <a:extLst>
                <a:ext uri="{FF2B5EF4-FFF2-40B4-BE49-F238E27FC236}">
                  <a16:creationId xmlns:a16="http://schemas.microsoft.com/office/drawing/2014/main" id="{4D296191-E703-3CEB-F76B-6142B3638E05}"/>
                </a:ext>
              </a:extLst>
            </p:cNvPr>
            <p:cNvGrpSpPr/>
            <p:nvPr/>
          </p:nvGrpSpPr>
          <p:grpSpPr>
            <a:xfrm>
              <a:off x="3150784" y="1035801"/>
              <a:ext cx="758408" cy="572963"/>
              <a:chOff x="962120" y="1020100"/>
              <a:chExt cx="758408" cy="572963"/>
            </a:xfrm>
          </p:grpSpPr>
          <p:sp>
            <p:nvSpPr>
              <p:cNvPr id="68" name="Rectangle 8">
                <a:extLst>
                  <a:ext uri="{FF2B5EF4-FFF2-40B4-BE49-F238E27FC236}">
                    <a16:creationId xmlns:a16="http://schemas.microsoft.com/office/drawing/2014/main" id="{FA349B46-3DE1-52D1-2F17-61BF07A35D57}"/>
                  </a:ext>
                </a:extLst>
              </p:cNvPr>
              <p:cNvSpPr>
                <a:spLocks noChangeArrowheads="1"/>
              </p:cNvSpPr>
              <p:nvPr/>
            </p:nvSpPr>
            <p:spPr bwMode="auto">
              <a:xfrm>
                <a:off x="962120" y="1020100"/>
                <a:ext cx="758408" cy="4655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34290" tIns="17145" rIns="34290" bIns="17145">
                <a:spAutoFit/>
              </a:bodyPr>
              <a:lstStyle/>
              <a:p>
                <a:pPr algn="ctr"/>
                <a:r>
                  <a:rPr lang="en-US" sz="2800" b="1" dirty="0">
                    <a:solidFill>
                      <a:schemeClr val="accent3"/>
                    </a:solidFill>
                    <a:cs typeface="Arial" panose="020B0604020202020204" pitchFamily="34" charset="0"/>
                  </a:rPr>
                  <a:t>02.</a:t>
                </a:r>
              </a:p>
            </p:txBody>
          </p:sp>
          <p:cxnSp>
            <p:nvCxnSpPr>
              <p:cNvPr id="69" name="Straight Connector 106">
                <a:extLst>
                  <a:ext uri="{FF2B5EF4-FFF2-40B4-BE49-F238E27FC236}">
                    <a16:creationId xmlns:a16="http://schemas.microsoft.com/office/drawing/2014/main" id="{8546FAFE-AABA-A1DC-6EF8-E188813C949E}"/>
                  </a:ext>
                </a:extLst>
              </p:cNvPr>
              <p:cNvCxnSpPr>
                <a:cxnSpLocks/>
              </p:cNvCxnSpPr>
              <p:nvPr/>
            </p:nvCxnSpPr>
            <p:spPr>
              <a:xfrm>
                <a:off x="1115525" y="1593063"/>
                <a:ext cx="451599" cy="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grpSp>
      </p:grpSp>
      <p:sp>
        <p:nvSpPr>
          <p:cNvPr id="46" name="Content Placeholder 2">
            <a:extLst>
              <a:ext uri="{FF2B5EF4-FFF2-40B4-BE49-F238E27FC236}">
                <a16:creationId xmlns:a16="http://schemas.microsoft.com/office/drawing/2014/main" id="{95135298-7DFD-E51D-E24B-AD495B95B0E4}"/>
              </a:ext>
            </a:extLst>
          </p:cNvPr>
          <p:cNvSpPr txBox="1">
            <a:spLocks/>
          </p:cNvSpPr>
          <p:nvPr/>
        </p:nvSpPr>
        <p:spPr>
          <a:xfrm>
            <a:off x="4772702" y="1891894"/>
            <a:ext cx="2026139" cy="711733"/>
          </a:xfrm>
          <a:prstGeom prst="rect">
            <a:avLst/>
          </a:prstGeom>
        </p:spPr>
        <p:txBody>
          <a:bodyPr vert="horz"/>
          <a:lstStyle>
            <a:lvl1pPr marL="0" indent="0" algn="l" defTabSz="457200" rtl="0" eaLnBrk="1" latinLnBrk="0" hangingPunct="1">
              <a:spcBef>
                <a:spcPct val="20000"/>
              </a:spcBef>
              <a:buFontTx/>
              <a:buNone/>
              <a:defRPr sz="1700" b="0" i="0" kern="1200">
                <a:solidFill>
                  <a:schemeClr val="tx2"/>
                </a:solidFill>
                <a:latin typeface="+mn-lt"/>
                <a:ea typeface="+mn-ea"/>
                <a:cs typeface="Arial" panose="020B0604020202020204" pitchFamily="34" charset="0"/>
              </a:defRPr>
            </a:lvl1pPr>
            <a:lvl2pPr marL="742950" indent="-285750" algn="l" defTabSz="457200" rtl="0" eaLnBrk="1" latinLnBrk="0" hangingPunct="1">
              <a:spcBef>
                <a:spcPct val="20000"/>
              </a:spcBef>
              <a:buFont typeface="Arial"/>
              <a:buChar char="–"/>
              <a:defRPr sz="2000" b="0" i="0" kern="1200">
                <a:solidFill>
                  <a:schemeClr val="tx1"/>
                </a:solidFill>
                <a:latin typeface="Avenir LT Std 45 Book"/>
                <a:ea typeface="+mn-ea"/>
                <a:cs typeface="Avenir LT Std 45 Book"/>
              </a:defRPr>
            </a:lvl2pPr>
            <a:lvl3pPr marL="1143000" indent="-228600" algn="l" defTabSz="457200" rtl="0" eaLnBrk="1" latinLnBrk="0" hangingPunct="1">
              <a:spcBef>
                <a:spcPct val="20000"/>
              </a:spcBef>
              <a:buFont typeface="Arial"/>
              <a:buChar char="•"/>
              <a:defRPr sz="1600" b="0" i="0" kern="1200">
                <a:solidFill>
                  <a:schemeClr val="tx1"/>
                </a:solidFill>
                <a:latin typeface="Avenir LT Std 45 Book"/>
                <a:ea typeface="+mn-ea"/>
                <a:cs typeface="Avenir LT Std 45 Book"/>
              </a:defRPr>
            </a:lvl3pPr>
            <a:lvl4pPr marL="1600200" indent="-228600" algn="l" defTabSz="457200" rtl="0" eaLnBrk="1" latinLnBrk="0" hangingPunct="1">
              <a:spcBef>
                <a:spcPct val="20000"/>
              </a:spcBef>
              <a:buFont typeface="Arial"/>
              <a:buChar char="–"/>
              <a:defRPr sz="1400" b="0" i="0" kern="1200">
                <a:solidFill>
                  <a:schemeClr val="tx1"/>
                </a:solidFill>
                <a:latin typeface="Avenir LT Std 45 Book"/>
                <a:ea typeface="+mn-ea"/>
                <a:cs typeface="Avenir LT Std 45 Book"/>
              </a:defRPr>
            </a:lvl4pPr>
            <a:lvl5pPr marL="2057400" indent="-228600" algn="l" defTabSz="457200" rtl="0" eaLnBrk="1" latinLnBrk="0" hangingPunct="1">
              <a:spcBef>
                <a:spcPct val="20000"/>
              </a:spcBef>
              <a:buFont typeface="Arial"/>
              <a:buChar char="»"/>
              <a:defRPr sz="1200" b="0" i="0" kern="1200">
                <a:solidFill>
                  <a:schemeClr val="tx1"/>
                </a:solidFill>
                <a:latin typeface="Avenir LT Std 45 Book"/>
                <a:ea typeface="+mn-ea"/>
                <a:cs typeface="Avenir LT Std 45 Boo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lvl="1" indent="0" algn="ctr">
              <a:spcBef>
                <a:spcPts val="0"/>
              </a:spcBef>
              <a:spcAft>
                <a:spcPts val="1000"/>
              </a:spcAft>
              <a:buClr>
                <a:schemeClr val="accent3"/>
              </a:buClr>
              <a:buSzPct val="90000"/>
              <a:buNone/>
            </a:pPr>
            <a:r>
              <a:rPr lang="en-US" sz="1500" dirty="0">
                <a:solidFill>
                  <a:schemeClr val="tx2"/>
                </a:solidFill>
                <a:latin typeface="+mn-lt"/>
                <a:ea typeface="Open Sans Light" panose="020B0306030504020204" pitchFamily="34" charset="0"/>
                <a:cs typeface="Arial" panose="020B0604020202020204" pitchFamily="34" charset="0"/>
              </a:rPr>
              <a:t>Talk back with a growth mindset voice</a:t>
            </a:r>
          </a:p>
        </p:txBody>
      </p:sp>
      <p:grpSp>
        <p:nvGrpSpPr>
          <p:cNvPr id="70" name="Grupo 69">
            <a:extLst>
              <a:ext uri="{FF2B5EF4-FFF2-40B4-BE49-F238E27FC236}">
                <a16:creationId xmlns:a16="http://schemas.microsoft.com/office/drawing/2014/main" id="{09732CA2-C066-16D1-F914-1D2EA3D68FBC}"/>
              </a:ext>
            </a:extLst>
          </p:cNvPr>
          <p:cNvGrpSpPr/>
          <p:nvPr/>
        </p:nvGrpSpPr>
        <p:grpSpPr>
          <a:xfrm>
            <a:off x="5406567" y="1197165"/>
            <a:ext cx="758408" cy="572963"/>
            <a:chOff x="962120" y="1020100"/>
            <a:chExt cx="758408" cy="572963"/>
          </a:xfrm>
        </p:grpSpPr>
        <p:sp>
          <p:nvSpPr>
            <p:cNvPr id="71" name="Rectangle 8">
              <a:extLst>
                <a:ext uri="{FF2B5EF4-FFF2-40B4-BE49-F238E27FC236}">
                  <a16:creationId xmlns:a16="http://schemas.microsoft.com/office/drawing/2014/main" id="{55736FF7-45C5-F560-5A5C-0804D22FC0B2}"/>
                </a:ext>
              </a:extLst>
            </p:cNvPr>
            <p:cNvSpPr>
              <a:spLocks noChangeArrowheads="1"/>
            </p:cNvSpPr>
            <p:nvPr/>
          </p:nvSpPr>
          <p:spPr bwMode="auto">
            <a:xfrm>
              <a:off x="962120" y="1020100"/>
              <a:ext cx="758408" cy="4655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34290" tIns="17145" rIns="34290" bIns="17145">
              <a:spAutoFit/>
            </a:bodyPr>
            <a:lstStyle/>
            <a:p>
              <a:pPr algn="ctr"/>
              <a:r>
                <a:rPr lang="en-US" sz="2800" b="1" dirty="0">
                  <a:solidFill>
                    <a:schemeClr val="accent3"/>
                  </a:solidFill>
                  <a:cs typeface="Arial" panose="020B0604020202020204" pitchFamily="34" charset="0"/>
                </a:rPr>
                <a:t>03.</a:t>
              </a:r>
            </a:p>
          </p:txBody>
        </p:sp>
        <p:cxnSp>
          <p:nvCxnSpPr>
            <p:cNvPr id="72" name="Straight Connector 106">
              <a:extLst>
                <a:ext uri="{FF2B5EF4-FFF2-40B4-BE49-F238E27FC236}">
                  <a16:creationId xmlns:a16="http://schemas.microsoft.com/office/drawing/2014/main" id="{9AF7397A-A9AF-42DB-DD02-C7B70424A15F}"/>
                </a:ext>
              </a:extLst>
            </p:cNvPr>
            <p:cNvCxnSpPr>
              <a:cxnSpLocks/>
            </p:cNvCxnSpPr>
            <p:nvPr/>
          </p:nvCxnSpPr>
          <p:spPr>
            <a:xfrm>
              <a:off x="1115525" y="1593063"/>
              <a:ext cx="451599" cy="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95" name="Grupo 94">
            <a:extLst>
              <a:ext uri="{FF2B5EF4-FFF2-40B4-BE49-F238E27FC236}">
                <a16:creationId xmlns:a16="http://schemas.microsoft.com/office/drawing/2014/main" id="{ED4A6D5C-1631-2306-3460-243C651DD24C}"/>
              </a:ext>
            </a:extLst>
          </p:cNvPr>
          <p:cNvGrpSpPr/>
          <p:nvPr/>
        </p:nvGrpSpPr>
        <p:grpSpPr>
          <a:xfrm>
            <a:off x="6642849" y="1197165"/>
            <a:ext cx="2206205" cy="1282514"/>
            <a:chOff x="6642849" y="1035801"/>
            <a:chExt cx="2206205" cy="1282514"/>
          </a:xfrm>
        </p:grpSpPr>
        <p:sp>
          <p:nvSpPr>
            <p:cNvPr id="47" name="Content Placeholder 2">
              <a:extLst>
                <a:ext uri="{FF2B5EF4-FFF2-40B4-BE49-F238E27FC236}">
                  <a16:creationId xmlns:a16="http://schemas.microsoft.com/office/drawing/2014/main" id="{2404A0A0-7F4C-1C35-A93E-8B9F4A7CE899}"/>
                </a:ext>
              </a:extLst>
            </p:cNvPr>
            <p:cNvSpPr txBox="1">
              <a:spLocks/>
            </p:cNvSpPr>
            <p:nvPr/>
          </p:nvSpPr>
          <p:spPr>
            <a:xfrm>
              <a:off x="6642849" y="1730530"/>
              <a:ext cx="2206205" cy="587785"/>
            </a:xfrm>
            <a:prstGeom prst="rect">
              <a:avLst/>
            </a:prstGeom>
          </p:spPr>
          <p:txBody>
            <a:bodyPr vert="horz"/>
            <a:lstStyle>
              <a:lvl1pPr marL="0" indent="0" algn="l" defTabSz="457200" rtl="0" eaLnBrk="1" latinLnBrk="0" hangingPunct="1">
                <a:spcBef>
                  <a:spcPct val="20000"/>
                </a:spcBef>
                <a:buFontTx/>
                <a:buNone/>
                <a:defRPr sz="1700" b="0" i="0" kern="1200">
                  <a:solidFill>
                    <a:schemeClr val="tx2"/>
                  </a:solidFill>
                  <a:latin typeface="+mn-lt"/>
                  <a:ea typeface="+mn-ea"/>
                  <a:cs typeface="Arial" panose="020B0604020202020204" pitchFamily="34" charset="0"/>
                </a:defRPr>
              </a:lvl1pPr>
              <a:lvl2pPr marL="742950" indent="-285750" algn="l" defTabSz="457200" rtl="0" eaLnBrk="1" latinLnBrk="0" hangingPunct="1">
                <a:spcBef>
                  <a:spcPct val="20000"/>
                </a:spcBef>
                <a:buFont typeface="Arial"/>
                <a:buChar char="–"/>
                <a:defRPr sz="2000" b="0" i="0" kern="1200">
                  <a:solidFill>
                    <a:schemeClr val="tx1"/>
                  </a:solidFill>
                  <a:latin typeface="Avenir LT Std 45 Book"/>
                  <a:ea typeface="+mn-ea"/>
                  <a:cs typeface="Avenir LT Std 45 Book"/>
                </a:defRPr>
              </a:lvl2pPr>
              <a:lvl3pPr marL="1143000" indent="-228600" algn="l" defTabSz="457200" rtl="0" eaLnBrk="1" latinLnBrk="0" hangingPunct="1">
                <a:spcBef>
                  <a:spcPct val="20000"/>
                </a:spcBef>
                <a:buFont typeface="Arial"/>
                <a:buChar char="•"/>
                <a:defRPr sz="1600" b="0" i="0" kern="1200">
                  <a:solidFill>
                    <a:schemeClr val="tx1"/>
                  </a:solidFill>
                  <a:latin typeface="Avenir LT Std 45 Book"/>
                  <a:ea typeface="+mn-ea"/>
                  <a:cs typeface="Avenir LT Std 45 Book"/>
                </a:defRPr>
              </a:lvl3pPr>
              <a:lvl4pPr marL="1600200" indent="-228600" algn="l" defTabSz="457200" rtl="0" eaLnBrk="1" latinLnBrk="0" hangingPunct="1">
                <a:spcBef>
                  <a:spcPct val="20000"/>
                </a:spcBef>
                <a:buFont typeface="Arial"/>
                <a:buChar char="–"/>
                <a:defRPr sz="1400" b="0" i="0" kern="1200">
                  <a:solidFill>
                    <a:schemeClr val="tx1"/>
                  </a:solidFill>
                  <a:latin typeface="Avenir LT Std 45 Book"/>
                  <a:ea typeface="+mn-ea"/>
                  <a:cs typeface="Avenir LT Std 45 Book"/>
                </a:defRPr>
              </a:lvl4pPr>
              <a:lvl5pPr marL="2057400" indent="-228600" algn="l" defTabSz="457200" rtl="0" eaLnBrk="1" latinLnBrk="0" hangingPunct="1">
                <a:spcBef>
                  <a:spcPct val="20000"/>
                </a:spcBef>
                <a:buFont typeface="Arial"/>
                <a:buChar char="»"/>
                <a:defRPr sz="1200" b="0" i="0" kern="1200">
                  <a:solidFill>
                    <a:schemeClr val="tx1"/>
                  </a:solidFill>
                  <a:latin typeface="Avenir LT Std 45 Book"/>
                  <a:ea typeface="+mn-ea"/>
                  <a:cs typeface="Avenir LT Std 45 Boo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lvl="1" indent="0" algn="ctr">
                <a:spcBef>
                  <a:spcPts val="0"/>
                </a:spcBef>
                <a:spcAft>
                  <a:spcPts val="1000"/>
                </a:spcAft>
                <a:buClr>
                  <a:schemeClr val="accent3"/>
                </a:buClr>
                <a:buSzPct val="90000"/>
                <a:buNone/>
              </a:pPr>
              <a:r>
                <a:rPr lang="en-US" sz="1500" dirty="0">
                  <a:solidFill>
                    <a:schemeClr val="tx2"/>
                  </a:solidFill>
                  <a:latin typeface="+mn-lt"/>
                  <a:ea typeface="Open Sans Light" panose="020B0306030504020204" pitchFamily="34" charset="0"/>
                  <a:cs typeface="Arial" panose="020B0604020202020204" pitchFamily="34" charset="0"/>
                </a:rPr>
                <a:t>Practice</a:t>
              </a:r>
            </a:p>
          </p:txBody>
        </p:sp>
        <p:grpSp>
          <p:nvGrpSpPr>
            <p:cNvPr id="73" name="Grupo 72">
              <a:extLst>
                <a:ext uri="{FF2B5EF4-FFF2-40B4-BE49-F238E27FC236}">
                  <a16:creationId xmlns:a16="http://schemas.microsoft.com/office/drawing/2014/main" id="{21618C53-F462-8FA0-CC9B-3650351FF27D}"/>
                </a:ext>
              </a:extLst>
            </p:cNvPr>
            <p:cNvGrpSpPr/>
            <p:nvPr/>
          </p:nvGrpSpPr>
          <p:grpSpPr>
            <a:xfrm>
              <a:off x="7366747" y="1035801"/>
              <a:ext cx="758408" cy="572963"/>
              <a:chOff x="962120" y="1020100"/>
              <a:chExt cx="758408" cy="572963"/>
            </a:xfrm>
          </p:grpSpPr>
          <p:sp>
            <p:nvSpPr>
              <p:cNvPr id="74" name="Rectangle 8">
                <a:extLst>
                  <a:ext uri="{FF2B5EF4-FFF2-40B4-BE49-F238E27FC236}">
                    <a16:creationId xmlns:a16="http://schemas.microsoft.com/office/drawing/2014/main" id="{E7DBE85D-1D92-7944-D138-56A6F4751EB4}"/>
                  </a:ext>
                </a:extLst>
              </p:cNvPr>
              <p:cNvSpPr>
                <a:spLocks noChangeArrowheads="1"/>
              </p:cNvSpPr>
              <p:nvPr/>
            </p:nvSpPr>
            <p:spPr bwMode="auto">
              <a:xfrm>
                <a:off x="962120" y="1020100"/>
                <a:ext cx="758408" cy="4655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34290" tIns="17145" rIns="34290" bIns="17145">
                <a:spAutoFit/>
              </a:bodyPr>
              <a:lstStyle/>
              <a:p>
                <a:pPr algn="ctr"/>
                <a:r>
                  <a:rPr lang="en-US" sz="2800" b="1" dirty="0">
                    <a:solidFill>
                      <a:schemeClr val="accent3"/>
                    </a:solidFill>
                    <a:cs typeface="Arial" panose="020B0604020202020204" pitchFamily="34" charset="0"/>
                  </a:rPr>
                  <a:t>04.</a:t>
                </a:r>
              </a:p>
            </p:txBody>
          </p:sp>
          <p:cxnSp>
            <p:nvCxnSpPr>
              <p:cNvPr id="75" name="Straight Connector 106">
                <a:extLst>
                  <a:ext uri="{FF2B5EF4-FFF2-40B4-BE49-F238E27FC236}">
                    <a16:creationId xmlns:a16="http://schemas.microsoft.com/office/drawing/2014/main" id="{C1846FDD-A82A-EE39-059B-2CD954E53976}"/>
                  </a:ext>
                </a:extLst>
              </p:cNvPr>
              <p:cNvCxnSpPr>
                <a:cxnSpLocks/>
              </p:cNvCxnSpPr>
              <p:nvPr/>
            </p:nvCxnSpPr>
            <p:spPr>
              <a:xfrm>
                <a:off x="1115525" y="1593063"/>
                <a:ext cx="451599" cy="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grpSp>
      </p:grpSp>
      <p:sp>
        <p:nvSpPr>
          <p:cNvPr id="48" name="Content Placeholder 2">
            <a:extLst>
              <a:ext uri="{FF2B5EF4-FFF2-40B4-BE49-F238E27FC236}">
                <a16:creationId xmlns:a16="http://schemas.microsoft.com/office/drawing/2014/main" id="{FA987E73-7754-A98F-01BB-F95ECD103A73}"/>
              </a:ext>
            </a:extLst>
          </p:cNvPr>
          <p:cNvSpPr txBox="1">
            <a:spLocks/>
          </p:cNvSpPr>
          <p:nvPr/>
        </p:nvSpPr>
        <p:spPr>
          <a:xfrm>
            <a:off x="520610" y="3724835"/>
            <a:ext cx="1906275" cy="874059"/>
          </a:xfrm>
          <a:prstGeom prst="rect">
            <a:avLst/>
          </a:prstGeom>
        </p:spPr>
        <p:txBody>
          <a:bodyPr vert="horz"/>
          <a:lstStyle>
            <a:lvl1pPr marL="0" indent="0" algn="l" defTabSz="457200" rtl="0" eaLnBrk="1" latinLnBrk="0" hangingPunct="1">
              <a:spcBef>
                <a:spcPct val="20000"/>
              </a:spcBef>
              <a:buFontTx/>
              <a:buNone/>
              <a:defRPr sz="1700" b="0" i="0" kern="1200">
                <a:solidFill>
                  <a:schemeClr val="tx2"/>
                </a:solidFill>
                <a:latin typeface="+mn-lt"/>
                <a:ea typeface="+mn-ea"/>
                <a:cs typeface="Arial" panose="020B0604020202020204" pitchFamily="34" charset="0"/>
              </a:defRPr>
            </a:lvl1pPr>
            <a:lvl2pPr marL="742950" indent="-285750" algn="l" defTabSz="457200" rtl="0" eaLnBrk="1" latinLnBrk="0" hangingPunct="1">
              <a:spcBef>
                <a:spcPct val="20000"/>
              </a:spcBef>
              <a:buFont typeface="Arial"/>
              <a:buChar char="–"/>
              <a:defRPr sz="2000" b="0" i="0" kern="1200">
                <a:solidFill>
                  <a:schemeClr val="tx1"/>
                </a:solidFill>
                <a:latin typeface="Avenir LT Std 45 Book"/>
                <a:ea typeface="+mn-ea"/>
                <a:cs typeface="Avenir LT Std 45 Book"/>
              </a:defRPr>
            </a:lvl2pPr>
            <a:lvl3pPr marL="1143000" indent="-228600" algn="l" defTabSz="457200" rtl="0" eaLnBrk="1" latinLnBrk="0" hangingPunct="1">
              <a:spcBef>
                <a:spcPct val="20000"/>
              </a:spcBef>
              <a:buFont typeface="Arial"/>
              <a:buChar char="•"/>
              <a:defRPr sz="1600" b="0" i="0" kern="1200">
                <a:solidFill>
                  <a:schemeClr val="tx1"/>
                </a:solidFill>
                <a:latin typeface="Avenir LT Std 45 Book"/>
                <a:ea typeface="+mn-ea"/>
                <a:cs typeface="Avenir LT Std 45 Book"/>
              </a:defRPr>
            </a:lvl3pPr>
            <a:lvl4pPr marL="1600200" indent="-228600" algn="l" defTabSz="457200" rtl="0" eaLnBrk="1" latinLnBrk="0" hangingPunct="1">
              <a:spcBef>
                <a:spcPct val="20000"/>
              </a:spcBef>
              <a:buFont typeface="Arial"/>
              <a:buChar char="–"/>
              <a:defRPr sz="1400" b="0" i="0" kern="1200">
                <a:solidFill>
                  <a:schemeClr val="tx1"/>
                </a:solidFill>
                <a:latin typeface="Avenir LT Std 45 Book"/>
                <a:ea typeface="+mn-ea"/>
                <a:cs typeface="Avenir LT Std 45 Book"/>
              </a:defRPr>
            </a:lvl4pPr>
            <a:lvl5pPr marL="2057400" indent="-228600" algn="l" defTabSz="457200" rtl="0" eaLnBrk="1" latinLnBrk="0" hangingPunct="1">
              <a:spcBef>
                <a:spcPct val="20000"/>
              </a:spcBef>
              <a:buFont typeface="Arial"/>
              <a:buChar char="»"/>
              <a:defRPr sz="1200" b="0" i="0" kern="1200">
                <a:solidFill>
                  <a:schemeClr val="tx1"/>
                </a:solidFill>
                <a:latin typeface="Avenir LT Std 45 Book"/>
                <a:ea typeface="+mn-ea"/>
                <a:cs typeface="Avenir LT Std 45 Boo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lvl="1" indent="0" algn="ctr">
              <a:spcBef>
                <a:spcPts val="0"/>
              </a:spcBef>
              <a:spcAft>
                <a:spcPts val="1000"/>
              </a:spcAft>
              <a:buClr>
                <a:schemeClr val="accent3"/>
              </a:buClr>
              <a:buSzPct val="90000"/>
              <a:buNone/>
            </a:pPr>
            <a:r>
              <a:rPr lang="en-US" sz="1500" dirty="0">
                <a:solidFill>
                  <a:schemeClr val="tx2"/>
                </a:solidFill>
                <a:latin typeface="+mn-lt"/>
                <a:ea typeface="Open Sans Light" panose="020B0306030504020204" pitchFamily="34" charset="0"/>
                <a:cs typeface="Arial" panose="020B0604020202020204" pitchFamily="34" charset="0"/>
              </a:rPr>
              <a:t>Find outside help</a:t>
            </a:r>
          </a:p>
        </p:txBody>
      </p:sp>
      <p:grpSp>
        <p:nvGrpSpPr>
          <p:cNvPr id="76" name="Grupo 75">
            <a:extLst>
              <a:ext uri="{FF2B5EF4-FFF2-40B4-BE49-F238E27FC236}">
                <a16:creationId xmlns:a16="http://schemas.microsoft.com/office/drawing/2014/main" id="{98CEA93F-E7DE-404C-B8BC-E2BDEA99E945}"/>
              </a:ext>
            </a:extLst>
          </p:cNvPr>
          <p:cNvGrpSpPr/>
          <p:nvPr/>
        </p:nvGrpSpPr>
        <p:grpSpPr>
          <a:xfrm>
            <a:off x="1094543" y="2992001"/>
            <a:ext cx="758408" cy="572963"/>
            <a:chOff x="962120" y="1020100"/>
            <a:chExt cx="758408" cy="572963"/>
          </a:xfrm>
        </p:grpSpPr>
        <p:sp>
          <p:nvSpPr>
            <p:cNvPr id="77" name="Rectangle 8">
              <a:extLst>
                <a:ext uri="{FF2B5EF4-FFF2-40B4-BE49-F238E27FC236}">
                  <a16:creationId xmlns:a16="http://schemas.microsoft.com/office/drawing/2014/main" id="{700C789D-6019-D639-C20D-71F590A69744}"/>
                </a:ext>
              </a:extLst>
            </p:cNvPr>
            <p:cNvSpPr>
              <a:spLocks noChangeArrowheads="1"/>
            </p:cNvSpPr>
            <p:nvPr/>
          </p:nvSpPr>
          <p:spPr bwMode="auto">
            <a:xfrm>
              <a:off x="962120" y="1020100"/>
              <a:ext cx="758408" cy="4655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34290" tIns="17145" rIns="34290" bIns="17145">
              <a:spAutoFit/>
            </a:bodyPr>
            <a:lstStyle/>
            <a:p>
              <a:pPr algn="ctr"/>
              <a:r>
                <a:rPr lang="en-US" sz="2800" b="1" dirty="0">
                  <a:solidFill>
                    <a:schemeClr val="accent3"/>
                  </a:solidFill>
                  <a:cs typeface="Arial" panose="020B0604020202020204" pitchFamily="34" charset="0"/>
                </a:rPr>
                <a:t>05.</a:t>
              </a:r>
            </a:p>
          </p:txBody>
        </p:sp>
        <p:cxnSp>
          <p:nvCxnSpPr>
            <p:cNvPr id="78" name="Straight Connector 106">
              <a:extLst>
                <a:ext uri="{FF2B5EF4-FFF2-40B4-BE49-F238E27FC236}">
                  <a16:creationId xmlns:a16="http://schemas.microsoft.com/office/drawing/2014/main" id="{A7AA2592-E420-B5CA-60B2-BECB8B052A3F}"/>
                </a:ext>
              </a:extLst>
            </p:cNvPr>
            <p:cNvCxnSpPr>
              <a:cxnSpLocks/>
            </p:cNvCxnSpPr>
            <p:nvPr/>
          </p:nvCxnSpPr>
          <p:spPr>
            <a:xfrm>
              <a:off x="1115525" y="1593063"/>
              <a:ext cx="451599" cy="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grpSp>
      <p:sp>
        <p:nvSpPr>
          <p:cNvPr id="49" name="Content Placeholder 2">
            <a:extLst>
              <a:ext uri="{FF2B5EF4-FFF2-40B4-BE49-F238E27FC236}">
                <a16:creationId xmlns:a16="http://schemas.microsoft.com/office/drawing/2014/main" id="{622CEECA-BD27-F240-87E2-FACBF16A9270}"/>
              </a:ext>
            </a:extLst>
          </p:cNvPr>
          <p:cNvSpPr txBox="1">
            <a:spLocks/>
          </p:cNvSpPr>
          <p:nvPr/>
        </p:nvSpPr>
        <p:spPr>
          <a:xfrm>
            <a:off x="2453780" y="3724835"/>
            <a:ext cx="2206205" cy="874059"/>
          </a:xfrm>
          <a:prstGeom prst="rect">
            <a:avLst/>
          </a:prstGeom>
        </p:spPr>
        <p:txBody>
          <a:bodyPr vert="horz"/>
          <a:lstStyle>
            <a:lvl1pPr marL="0" indent="0" algn="l" defTabSz="457200" rtl="0" eaLnBrk="1" latinLnBrk="0" hangingPunct="1">
              <a:spcBef>
                <a:spcPct val="20000"/>
              </a:spcBef>
              <a:buFontTx/>
              <a:buNone/>
              <a:defRPr sz="1700" b="0" i="0" kern="1200">
                <a:solidFill>
                  <a:schemeClr val="tx2"/>
                </a:solidFill>
                <a:latin typeface="+mn-lt"/>
                <a:ea typeface="+mn-ea"/>
                <a:cs typeface="Arial" panose="020B0604020202020204" pitchFamily="34" charset="0"/>
              </a:defRPr>
            </a:lvl1pPr>
            <a:lvl2pPr marL="742950" indent="-285750" algn="l" defTabSz="457200" rtl="0" eaLnBrk="1" latinLnBrk="0" hangingPunct="1">
              <a:spcBef>
                <a:spcPct val="20000"/>
              </a:spcBef>
              <a:buFont typeface="Arial"/>
              <a:buChar char="–"/>
              <a:defRPr sz="2000" b="0" i="0" kern="1200">
                <a:solidFill>
                  <a:schemeClr val="tx1"/>
                </a:solidFill>
                <a:latin typeface="Avenir LT Std 45 Book"/>
                <a:ea typeface="+mn-ea"/>
                <a:cs typeface="Avenir LT Std 45 Book"/>
              </a:defRPr>
            </a:lvl2pPr>
            <a:lvl3pPr marL="1143000" indent="-228600" algn="l" defTabSz="457200" rtl="0" eaLnBrk="1" latinLnBrk="0" hangingPunct="1">
              <a:spcBef>
                <a:spcPct val="20000"/>
              </a:spcBef>
              <a:buFont typeface="Arial"/>
              <a:buChar char="•"/>
              <a:defRPr sz="1600" b="0" i="0" kern="1200">
                <a:solidFill>
                  <a:schemeClr val="tx1"/>
                </a:solidFill>
                <a:latin typeface="Avenir LT Std 45 Book"/>
                <a:ea typeface="+mn-ea"/>
                <a:cs typeface="Avenir LT Std 45 Book"/>
              </a:defRPr>
            </a:lvl3pPr>
            <a:lvl4pPr marL="1600200" indent="-228600" algn="l" defTabSz="457200" rtl="0" eaLnBrk="1" latinLnBrk="0" hangingPunct="1">
              <a:spcBef>
                <a:spcPct val="20000"/>
              </a:spcBef>
              <a:buFont typeface="Arial"/>
              <a:buChar char="–"/>
              <a:defRPr sz="1400" b="0" i="0" kern="1200">
                <a:solidFill>
                  <a:schemeClr val="tx1"/>
                </a:solidFill>
                <a:latin typeface="Avenir LT Std 45 Book"/>
                <a:ea typeface="+mn-ea"/>
                <a:cs typeface="Avenir LT Std 45 Book"/>
              </a:defRPr>
            </a:lvl4pPr>
            <a:lvl5pPr marL="2057400" indent="-228600" algn="l" defTabSz="457200" rtl="0" eaLnBrk="1" latinLnBrk="0" hangingPunct="1">
              <a:spcBef>
                <a:spcPct val="20000"/>
              </a:spcBef>
              <a:buFont typeface="Arial"/>
              <a:buChar char="»"/>
              <a:defRPr sz="1200" b="0" i="0" kern="1200">
                <a:solidFill>
                  <a:schemeClr val="tx1"/>
                </a:solidFill>
                <a:latin typeface="Avenir LT Std 45 Book"/>
                <a:ea typeface="+mn-ea"/>
                <a:cs typeface="Avenir LT Std 45 Boo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lvl="1" indent="0" algn="ctr">
              <a:spcBef>
                <a:spcPts val="0"/>
              </a:spcBef>
              <a:spcAft>
                <a:spcPts val="1000"/>
              </a:spcAft>
              <a:buClr>
                <a:schemeClr val="accent3"/>
              </a:buClr>
              <a:buSzPct val="90000"/>
              <a:buNone/>
            </a:pPr>
            <a:r>
              <a:rPr lang="en-US" sz="1500" dirty="0">
                <a:solidFill>
                  <a:schemeClr val="tx2"/>
                </a:solidFill>
                <a:latin typeface="+mn-lt"/>
                <a:ea typeface="Open Sans Light" panose="020B0306030504020204" pitchFamily="34" charset="0"/>
                <a:cs typeface="Arial" panose="020B0604020202020204" pitchFamily="34" charset="0"/>
              </a:rPr>
              <a:t>Stop seeking approval of others</a:t>
            </a:r>
          </a:p>
        </p:txBody>
      </p:sp>
      <p:grpSp>
        <p:nvGrpSpPr>
          <p:cNvPr id="79" name="Grupo 78">
            <a:extLst>
              <a:ext uri="{FF2B5EF4-FFF2-40B4-BE49-F238E27FC236}">
                <a16:creationId xmlns:a16="http://schemas.microsoft.com/office/drawing/2014/main" id="{C3C5340C-7A0A-2EE0-2C3F-46B6CEB3FBA6}"/>
              </a:ext>
            </a:extLst>
          </p:cNvPr>
          <p:cNvGrpSpPr/>
          <p:nvPr/>
        </p:nvGrpSpPr>
        <p:grpSpPr>
          <a:xfrm>
            <a:off x="3177678" y="2992001"/>
            <a:ext cx="758408" cy="572963"/>
            <a:chOff x="962120" y="1020100"/>
            <a:chExt cx="758408" cy="572963"/>
          </a:xfrm>
        </p:grpSpPr>
        <p:sp>
          <p:nvSpPr>
            <p:cNvPr id="80" name="Rectangle 8">
              <a:extLst>
                <a:ext uri="{FF2B5EF4-FFF2-40B4-BE49-F238E27FC236}">
                  <a16:creationId xmlns:a16="http://schemas.microsoft.com/office/drawing/2014/main" id="{BD436A0B-D1B2-E852-C720-28578FE3FA3A}"/>
                </a:ext>
              </a:extLst>
            </p:cNvPr>
            <p:cNvSpPr>
              <a:spLocks noChangeArrowheads="1"/>
            </p:cNvSpPr>
            <p:nvPr/>
          </p:nvSpPr>
          <p:spPr bwMode="auto">
            <a:xfrm>
              <a:off x="962120" y="1020100"/>
              <a:ext cx="758408" cy="4655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34290" tIns="17145" rIns="34290" bIns="17145">
              <a:spAutoFit/>
            </a:bodyPr>
            <a:lstStyle/>
            <a:p>
              <a:pPr algn="ctr"/>
              <a:r>
                <a:rPr lang="en-US" sz="2800" b="1" dirty="0">
                  <a:solidFill>
                    <a:schemeClr val="accent3"/>
                  </a:solidFill>
                  <a:cs typeface="Arial" panose="020B0604020202020204" pitchFamily="34" charset="0"/>
                </a:rPr>
                <a:t>06.</a:t>
              </a:r>
            </a:p>
          </p:txBody>
        </p:sp>
        <p:cxnSp>
          <p:nvCxnSpPr>
            <p:cNvPr id="81" name="Straight Connector 106">
              <a:extLst>
                <a:ext uri="{FF2B5EF4-FFF2-40B4-BE49-F238E27FC236}">
                  <a16:creationId xmlns:a16="http://schemas.microsoft.com/office/drawing/2014/main" id="{423D1706-776E-BB7D-4373-A5EFEFF8CBFD}"/>
                </a:ext>
              </a:extLst>
            </p:cNvPr>
            <p:cNvCxnSpPr>
              <a:cxnSpLocks/>
            </p:cNvCxnSpPr>
            <p:nvPr/>
          </p:nvCxnSpPr>
          <p:spPr>
            <a:xfrm>
              <a:off x="1115525" y="1593063"/>
              <a:ext cx="451599" cy="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grpSp>
      <p:sp>
        <p:nvSpPr>
          <p:cNvPr id="50" name="Content Placeholder 2">
            <a:extLst>
              <a:ext uri="{FF2B5EF4-FFF2-40B4-BE49-F238E27FC236}">
                <a16:creationId xmlns:a16="http://schemas.microsoft.com/office/drawing/2014/main" id="{6520919F-A1FD-A661-9B0D-7FCB2300A49D}"/>
              </a:ext>
            </a:extLst>
          </p:cNvPr>
          <p:cNvSpPr txBox="1">
            <a:spLocks/>
          </p:cNvSpPr>
          <p:nvPr/>
        </p:nvSpPr>
        <p:spPr>
          <a:xfrm>
            <a:off x="4682669" y="3724835"/>
            <a:ext cx="2206205" cy="874059"/>
          </a:xfrm>
          <a:prstGeom prst="rect">
            <a:avLst/>
          </a:prstGeom>
        </p:spPr>
        <p:txBody>
          <a:bodyPr vert="horz"/>
          <a:lstStyle>
            <a:lvl1pPr marL="0" indent="0" algn="l" defTabSz="457200" rtl="0" eaLnBrk="1" latinLnBrk="0" hangingPunct="1">
              <a:spcBef>
                <a:spcPct val="20000"/>
              </a:spcBef>
              <a:buFontTx/>
              <a:buNone/>
              <a:defRPr sz="1700" b="0" i="0" kern="1200">
                <a:solidFill>
                  <a:schemeClr val="tx2"/>
                </a:solidFill>
                <a:latin typeface="+mn-lt"/>
                <a:ea typeface="+mn-ea"/>
                <a:cs typeface="Arial" panose="020B0604020202020204" pitchFamily="34" charset="0"/>
              </a:defRPr>
            </a:lvl1pPr>
            <a:lvl2pPr marL="742950" indent="-285750" algn="l" defTabSz="457200" rtl="0" eaLnBrk="1" latinLnBrk="0" hangingPunct="1">
              <a:spcBef>
                <a:spcPct val="20000"/>
              </a:spcBef>
              <a:buFont typeface="Arial"/>
              <a:buChar char="–"/>
              <a:defRPr sz="2000" b="0" i="0" kern="1200">
                <a:solidFill>
                  <a:schemeClr val="tx1"/>
                </a:solidFill>
                <a:latin typeface="Avenir LT Std 45 Book"/>
                <a:ea typeface="+mn-ea"/>
                <a:cs typeface="Avenir LT Std 45 Book"/>
              </a:defRPr>
            </a:lvl2pPr>
            <a:lvl3pPr marL="1143000" indent="-228600" algn="l" defTabSz="457200" rtl="0" eaLnBrk="1" latinLnBrk="0" hangingPunct="1">
              <a:spcBef>
                <a:spcPct val="20000"/>
              </a:spcBef>
              <a:buFont typeface="Arial"/>
              <a:buChar char="•"/>
              <a:defRPr sz="1600" b="0" i="0" kern="1200">
                <a:solidFill>
                  <a:schemeClr val="tx1"/>
                </a:solidFill>
                <a:latin typeface="Avenir LT Std 45 Book"/>
                <a:ea typeface="+mn-ea"/>
                <a:cs typeface="Avenir LT Std 45 Book"/>
              </a:defRPr>
            </a:lvl3pPr>
            <a:lvl4pPr marL="1600200" indent="-228600" algn="l" defTabSz="457200" rtl="0" eaLnBrk="1" latinLnBrk="0" hangingPunct="1">
              <a:spcBef>
                <a:spcPct val="20000"/>
              </a:spcBef>
              <a:buFont typeface="Arial"/>
              <a:buChar char="–"/>
              <a:defRPr sz="1400" b="0" i="0" kern="1200">
                <a:solidFill>
                  <a:schemeClr val="tx1"/>
                </a:solidFill>
                <a:latin typeface="Avenir LT Std 45 Book"/>
                <a:ea typeface="+mn-ea"/>
                <a:cs typeface="Avenir LT Std 45 Book"/>
              </a:defRPr>
            </a:lvl4pPr>
            <a:lvl5pPr marL="2057400" indent="-228600" algn="l" defTabSz="457200" rtl="0" eaLnBrk="1" latinLnBrk="0" hangingPunct="1">
              <a:spcBef>
                <a:spcPct val="20000"/>
              </a:spcBef>
              <a:buFont typeface="Arial"/>
              <a:buChar char="»"/>
              <a:defRPr sz="1200" b="0" i="0" kern="1200">
                <a:solidFill>
                  <a:schemeClr val="tx1"/>
                </a:solidFill>
                <a:latin typeface="Avenir LT Std 45 Book"/>
                <a:ea typeface="+mn-ea"/>
                <a:cs typeface="Avenir LT Std 45 Boo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lvl="1" indent="0" algn="ctr">
              <a:spcBef>
                <a:spcPts val="0"/>
              </a:spcBef>
              <a:spcAft>
                <a:spcPts val="1000"/>
              </a:spcAft>
              <a:buClr>
                <a:schemeClr val="accent3"/>
              </a:buClr>
              <a:buSzPct val="90000"/>
              <a:buNone/>
            </a:pPr>
            <a:r>
              <a:rPr lang="en-US" sz="1500" dirty="0">
                <a:solidFill>
                  <a:schemeClr val="tx2"/>
                </a:solidFill>
                <a:latin typeface="+mn-lt"/>
                <a:ea typeface="Open Sans Light" panose="020B0306030504020204" pitchFamily="34" charset="0"/>
                <a:cs typeface="Arial" panose="020B0604020202020204" pitchFamily="34" charset="0"/>
              </a:rPr>
              <a:t>Replace the word “failing” with “learning”</a:t>
            </a:r>
          </a:p>
        </p:txBody>
      </p:sp>
      <p:grpSp>
        <p:nvGrpSpPr>
          <p:cNvPr id="82" name="Grupo 81">
            <a:extLst>
              <a:ext uri="{FF2B5EF4-FFF2-40B4-BE49-F238E27FC236}">
                <a16:creationId xmlns:a16="http://schemas.microsoft.com/office/drawing/2014/main" id="{CDC65572-EEAC-7825-1459-D31393D151E8}"/>
              </a:ext>
            </a:extLst>
          </p:cNvPr>
          <p:cNvGrpSpPr/>
          <p:nvPr/>
        </p:nvGrpSpPr>
        <p:grpSpPr>
          <a:xfrm>
            <a:off x="5406567" y="2992001"/>
            <a:ext cx="758408" cy="572963"/>
            <a:chOff x="962120" y="1020100"/>
            <a:chExt cx="758408" cy="572963"/>
          </a:xfrm>
        </p:grpSpPr>
        <p:sp>
          <p:nvSpPr>
            <p:cNvPr id="83" name="Rectangle 8">
              <a:extLst>
                <a:ext uri="{FF2B5EF4-FFF2-40B4-BE49-F238E27FC236}">
                  <a16:creationId xmlns:a16="http://schemas.microsoft.com/office/drawing/2014/main" id="{631D26C9-4D2F-DD14-FE2B-747197766EC7}"/>
                </a:ext>
              </a:extLst>
            </p:cNvPr>
            <p:cNvSpPr>
              <a:spLocks noChangeArrowheads="1"/>
            </p:cNvSpPr>
            <p:nvPr/>
          </p:nvSpPr>
          <p:spPr bwMode="auto">
            <a:xfrm>
              <a:off x="962120" y="1020100"/>
              <a:ext cx="758408" cy="4655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34290" tIns="17145" rIns="34290" bIns="17145">
              <a:spAutoFit/>
            </a:bodyPr>
            <a:lstStyle/>
            <a:p>
              <a:pPr algn="ctr"/>
              <a:r>
                <a:rPr lang="en-US" sz="2800" b="1" dirty="0">
                  <a:solidFill>
                    <a:schemeClr val="accent3"/>
                  </a:solidFill>
                  <a:cs typeface="Arial" panose="020B0604020202020204" pitchFamily="34" charset="0"/>
                </a:rPr>
                <a:t>07.</a:t>
              </a:r>
            </a:p>
          </p:txBody>
        </p:sp>
        <p:cxnSp>
          <p:nvCxnSpPr>
            <p:cNvPr id="84" name="Straight Connector 106">
              <a:extLst>
                <a:ext uri="{FF2B5EF4-FFF2-40B4-BE49-F238E27FC236}">
                  <a16:creationId xmlns:a16="http://schemas.microsoft.com/office/drawing/2014/main" id="{066615F8-D373-30B6-65BD-8ECA6B9A00A7}"/>
                </a:ext>
              </a:extLst>
            </p:cNvPr>
            <p:cNvCxnSpPr>
              <a:cxnSpLocks/>
            </p:cNvCxnSpPr>
            <p:nvPr/>
          </p:nvCxnSpPr>
          <p:spPr>
            <a:xfrm>
              <a:off x="1115525" y="1593063"/>
              <a:ext cx="451599" cy="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grpSp>
      <p:sp>
        <p:nvSpPr>
          <p:cNvPr id="51" name="Content Placeholder 2">
            <a:extLst>
              <a:ext uri="{FF2B5EF4-FFF2-40B4-BE49-F238E27FC236}">
                <a16:creationId xmlns:a16="http://schemas.microsoft.com/office/drawing/2014/main" id="{09AD3A91-7354-1777-CE88-EC978C4599E2}"/>
              </a:ext>
            </a:extLst>
          </p:cNvPr>
          <p:cNvSpPr txBox="1">
            <a:spLocks/>
          </p:cNvSpPr>
          <p:nvPr/>
        </p:nvSpPr>
        <p:spPr>
          <a:xfrm>
            <a:off x="6642849" y="3724835"/>
            <a:ext cx="2206205" cy="874059"/>
          </a:xfrm>
          <a:prstGeom prst="rect">
            <a:avLst/>
          </a:prstGeom>
        </p:spPr>
        <p:txBody>
          <a:bodyPr vert="horz"/>
          <a:lstStyle>
            <a:lvl1pPr marL="0" indent="0" algn="l" defTabSz="457200" rtl="0" eaLnBrk="1" latinLnBrk="0" hangingPunct="1">
              <a:spcBef>
                <a:spcPct val="20000"/>
              </a:spcBef>
              <a:buFontTx/>
              <a:buNone/>
              <a:defRPr sz="1700" b="0" i="0" kern="1200">
                <a:solidFill>
                  <a:schemeClr val="tx2"/>
                </a:solidFill>
                <a:latin typeface="+mn-lt"/>
                <a:ea typeface="+mn-ea"/>
                <a:cs typeface="Arial" panose="020B0604020202020204" pitchFamily="34" charset="0"/>
              </a:defRPr>
            </a:lvl1pPr>
            <a:lvl2pPr marL="742950" indent="-285750" algn="l" defTabSz="457200" rtl="0" eaLnBrk="1" latinLnBrk="0" hangingPunct="1">
              <a:spcBef>
                <a:spcPct val="20000"/>
              </a:spcBef>
              <a:buFont typeface="Arial"/>
              <a:buChar char="–"/>
              <a:defRPr sz="2000" b="0" i="0" kern="1200">
                <a:solidFill>
                  <a:schemeClr val="tx1"/>
                </a:solidFill>
                <a:latin typeface="Avenir LT Std 45 Book"/>
                <a:ea typeface="+mn-ea"/>
                <a:cs typeface="Avenir LT Std 45 Book"/>
              </a:defRPr>
            </a:lvl2pPr>
            <a:lvl3pPr marL="1143000" indent="-228600" algn="l" defTabSz="457200" rtl="0" eaLnBrk="1" latinLnBrk="0" hangingPunct="1">
              <a:spcBef>
                <a:spcPct val="20000"/>
              </a:spcBef>
              <a:buFont typeface="Arial"/>
              <a:buChar char="•"/>
              <a:defRPr sz="1600" b="0" i="0" kern="1200">
                <a:solidFill>
                  <a:schemeClr val="tx1"/>
                </a:solidFill>
                <a:latin typeface="Avenir LT Std 45 Book"/>
                <a:ea typeface="+mn-ea"/>
                <a:cs typeface="Avenir LT Std 45 Book"/>
              </a:defRPr>
            </a:lvl3pPr>
            <a:lvl4pPr marL="1600200" indent="-228600" algn="l" defTabSz="457200" rtl="0" eaLnBrk="1" latinLnBrk="0" hangingPunct="1">
              <a:spcBef>
                <a:spcPct val="20000"/>
              </a:spcBef>
              <a:buFont typeface="Arial"/>
              <a:buChar char="–"/>
              <a:defRPr sz="1400" b="0" i="0" kern="1200">
                <a:solidFill>
                  <a:schemeClr val="tx1"/>
                </a:solidFill>
                <a:latin typeface="Avenir LT Std 45 Book"/>
                <a:ea typeface="+mn-ea"/>
                <a:cs typeface="Avenir LT Std 45 Book"/>
              </a:defRPr>
            </a:lvl4pPr>
            <a:lvl5pPr marL="2057400" indent="-228600" algn="l" defTabSz="457200" rtl="0" eaLnBrk="1" latinLnBrk="0" hangingPunct="1">
              <a:spcBef>
                <a:spcPct val="20000"/>
              </a:spcBef>
              <a:buFont typeface="Arial"/>
              <a:buChar char="»"/>
              <a:defRPr sz="1200" b="0" i="0" kern="1200">
                <a:solidFill>
                  <a:schemeClr val="tx1"/>
                </a:solidFill>
                <a:latin typeface="Avenir LT Std 45 Book"/>
                <a:ea typeface="+mn-ea"/>
                <a:cs typeface="Avenir LT Std 45 Boo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lvl="1" indent="0" algn="ctr">
              <a:spcBef>
                <a:spcPts val="0"/>
              </a:spcBef>
              <a:spcAft>
                <a:spcPts val="1000"/>
              </a:spcAft>
              <a:buClr>
                <a:schemeClr val="accent3"/>
              </a:buClr>
              <a:buSzPct val="90000"/>
              <a:buNone/>
            </a:pPr>
            <a:r>
              <a:rPr lang="en-US" sz="1500" dirty="0">
                <a:solidFill>
                  <a:schemeClr val="tx2"/>
                </a:solidFill>
                <a:latin typeface="+mn-lt"/>
                <a:ea typeface="Open Sans Light" panose="020B0306030504020204" pitchFamily="34" charset="0"/>
                <a:cs typeface="Arial" panose="020B0604020202020204" pitchFamily="34" charset="0"/>
              </a:rPr>
              <a:t>Take growth </a:t>
            </a:r>
            <a:br>
              <a:rPr lang="en-US" sz="1500" dirty="0">
                <a:solidFill>
                  <a:schemeClr val="tx2"/>
                </a:solidFill>
                <a:latin typeface="+mn-lt"/>
                <a:ea typeface="Open Sans Light" panose="020B0306030504020204" pitchFamily="34" charset="0"/>
                <a:cs typeface="Arial" panose="020B0604020202020204" pitchFamily="34" charset="0"/>
              </a:rPr>
            </a:br>
            <a:r>
              <a:rPr lang="en-US" sz="1500" dirty="0">
                <a:solidFill>
                  <a:schemeClr val="tx2"/>
                </a:solidFill>
                <a:latin typeface="+mn-lt"/>
                <a:ea typeface="Open Sans Light" panose="020B0306030504020204" pitchFamily="34" charset="0"/>
                <a:cs typeface="Arial" panose="020B0604020202020204" pitchFamily="34" charset="0"/>
              </a:rPr>
              <a:t>mindset action</a:t>
            </a:r>
          </a:p>
        </p:txBody>
      </p:sp>
      <p:grpSp>
        <p:nvGrpSpPr>
          <p:cNvPr id="85" name="Grupo 84">
            <a:extLst>
              <a:ext uri="{FF2B5EF4-FFF2-40B4-BE49-F238E27FC236}">
                <a16:creationId xmlns:a16="http://schemas.microsoft.com/office/drawing/2014/main" id="{F312C070-2EFF-F775-5F0D-C0223BEB9823}"/>
              </a:ext>
            </a:extLst>
          </p:cNvPr>
          <p:cNvGrpSpPr/>
          <p:nvPr/>
        </p:nvGrpSpPr>
        <p:grpSpPr>
          <a:xfrm>
            <a:off x="7366747" y="2992001"/>
            <a:ext cx="758408" cy="572963"/>
            <a:chOff x="962120" y="1020100"/>
            <a:chExt cx="758408" cy="572963"/>
          </a:xfrm>
        </p:grpSpPr>
        <p:sp>
          <p:nvSpPr>
            <p:cNvPr id="86" name="Rectangle 8">
              <a:extLst>
                <a:ext uri="{FF2B5EF4-FFF2-40B4-BE49-F238E27FC236}">
                  <a16:creationId xmlns:a16="http://schemas.microsoft.com/office/drawing/2014/main" id="{8FE09B3A-4E6D-FD7E-FE2F-0B2149C6B154}"/>
                </a:ext>
              </a:extLst>
            </p:cNvPr>
            <p:cNvSpPr>
              <a:spLocks noChangeArrowheads="1"/>
            </p:cNvSpPr>
            <p:nvPr/>
          </p:nvSpPr>
          <p:spPr bwMode="auto">
            <a:xfrm>
              <a:off x="962120" y="1020100"/>
              <a:ext cx="758408" cy="4655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34290" tIns="17145" rIns="34290" bIns="17145">
              <a:spAutoFit/>
            </a:bodyPr>
            <a:lstStyle/>
            <a:p>
              <a:pPr algn="ctr"/>
              <a:r>
                <a:rPr lang="en-US" sz="2800" b="1" dirty="0">
                  <a:solidFill>
                    <a:schemeClr val="accent3"/>
                  </a:solidFill>
                  <a:cs typeface="Arial" panose="020B0604020202020204" pitchFamily="34" charset="0"/>
                </a:rPr>
                <a:t>08.</a:t>
              </a:r>
            </a:p>
          </p:txBody>
        </p:sp>
        <p:cxnSp>
          <p:nvCxnSpPr>
            <p:cNvPr id="87" name="Straight Connector 106">
              <a:extLst>
                <a:ext uri="{FF2B5EF4-FFF2-40B4-BE49-F238E27FC236}">
                  <a16:creationId xmlns:a16="http://schemas.microsoft.com/office/drawing/2014/main" id="{EBF2E8DC-C259-E19C-C1A8-75F54DA96665}"/>
                </a:ext>
              </a:extLst>
            </p:cNvPr>
            <p:cNvCxnSpPr>
              <a:cxnSpLocks/>
            </p:cNvCxnSpPr>
            <p:nvPr/>
          </p:nvCxnSpPr>
          <p:spPr>
            <a:xfrm>
              <a:off x="1115525" y="1593063"/>
              <a:ext cx="451599" cy="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966472186"/>
      </p:ext>
    </p:extLst>
  </p:cSld>
  <p:clrMapOvr>
    <a:masterClrMapping/>
  </p:clrMapOvr>
  <p:transition spd="med">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17D5F3DF-A144-B6EE-7847-E198864546C2}"/>
              </a:ext>
            </a:extLst>
          </p:cNvPr>
          <p:cNvSpPr/>
          <p:nvPr/>
        </p:nvSpPr>
        <p:spPr>
          <a:xfrm>
            <a:off x="6096000" y="2438508"/>
            <a:ext cx="3048000" cy="2704992"/>
          </a:xfrm>
          <a:prstGeom prst="rect">
            <a:avLst/>
          </a:prstGeom>
          <a:solidFill>
            <a:srgbClr val="F1F1F2"/>
          </a:solidFill>
          <a:ln>
            <a:noFill/>
          </a:ln>
        </p:spPr>
        <p:style>
          <a:lnRef idx="2">
            <a:schemeClr val="accent1">
              <a:shade val="50000"/>
            </a:schemeClr>
          </a:lnRef>
          <a:fillRef idx="1">
            <a:schemeClr val="accent1"/>
          </a:fillRef>
          <a:effectRef idx="0">
            <a:schemeClr val="accent1"/>
          </a:effectRef>
          <a:fontRef idx="minor">
            <a:schemeClr val="lt1"/>
          </a:fontRef>
        </p:style>
        <p:txBody>
          <a:bodyPr lIns="34290" tIns="17145" rIns="34290" bIns="17145" rtlCol="0" anchor="ctr"/>
          <a:lstStyle/>
          <a:p>
            <a:pPr algn="ctr"/>
            <a:endParaRPr lang="en-US" dirty="0">
              <a:latin typeface="Lato Light" charset="0"/>
              <a:ea typeface="Lato Light" charset="0"/>
              <a:cs typeface="Lato Light" charset="0"/>
            </a:endParaRPr>
          </a:p>
        </p:txBody>
      </p:sp>
      <p:sp>
        <p:nvSpPr>
          <p:cNvPr id="8" name="Rectangle 26">
            <a:extLst>
              <a:ext uri="{FF2B5EF4-FFF2-40B4-BE49-F238E27FC236}">
                <a16:creationId xmlns:a16="http://schemas.microsoft.com/office/drawing/2014/main" id="{6E9E56DA-BD26-AB1E-0354-511CEEEEEA0B}"/>
              </a:ext>
            </a:extLst>
          </p:cNvPr>
          <p:cNvSpPr/>
          <p:nvPr/>
        </p:nvSpPr>
        <p:spPr>
          <a:xfrm>
            <a:off x="0" y="2438508"/>
            <a:ext cx="3048000" cy="2704992"/>
          </a:xfrm>
          <a:prstGeom prst="rect">
            <a:avLst/>
          </a:prstGeom>
          <a:solidFill>
            <a:srgbClr val="F1F1F2"/>
          </a:solidFill>
          <a:ln>
            <a:noFill/>
          </a:ln>
        </p:spPr>
        <p:style>
          <a:lnRef idx="2">
            <a:schemeClr val="accent1">
              <a:shade val="50000"/>
            </a:schemeClr>
          </a:lnRef>
          <a:fillRef idx="1">
            <a:schemeClr val="accent1"/>
          </a:fillRef>
          <a:effectRef idx="0">
            <a:schemeClr val="accent1"/>
          </a:effectRef>
          <a:fontRef idx="minor">
            <a:schemeClr val="lt1"/>
          </a:fontRef>
        </p:style>
        <p:txBody>
          <a:bodyPr lIns="34290" tIns="17145" rIns="34290" bIns="17145" rtlCol="0" anchor="ctr"/>
          <a:lstStyle/>
          <a:p>
            <a:pPr algn="ctr"/>
            <a:endParaRPr lang="en-US" dirty="0">
              <a:latin typeface="Lato Light" charset="0"/>
              <a:ea typeface="Lato Light" charset="0"/>
              <a:cs typeface="Lato Light" charset="0"/>
            </a:endParaRPr>
          </a:p>
        </p:txBody>
      </p:sp>
      <p:pic>
        <p:nvPicPr>
          <p:cNvPr id="4" name="Picture Placeholder 20">
            <a:extLst>
              <a:ext uri="{FF2B5EF4-FFF2-40B4-BE49-F238E27FC236}">
                <a16:creationId xmlns:a16="http://schemas.microsoft.com/office/drawing/2014/main" id="{01ADBC49-E496-7B37-AC59-FCA32B2CA255}"/>
              </a:ext>
            </a:extLst>
          </p:cNvPr>
          <p:cNvPicPr>
            <a:picLocks noChangeAspect="1"/>
          </p:cNvPicPr>
          <p:nvPr/>
        </p:nvPicPr>
        <p:blipFill rotWithShape="1">
          <a:blip r:embed="rId2"/>
          <a:srcRect l="142" t="6336" r="-142" b="33662"/>
          <a:stretch/>
        </p:blipFill>
        <p:spPr>
          <a:xfrm flipH="1">
            <a:off x="1513131" y="0"/>
            <a:ext cx="7630868" cy="3052482"/>
          </a:xfrm>
          <a:prstGeom prst="rect">
            <a:avLst/>
          </a:prstGeom>
        </p:spPr>
      </p:pic>
      <p:sp>
        <p:nvSpPr>
          <p:cNvPr id="5" name="Rectangle 53">
            <a:extLst>
              <a:ext uri="{FF2B5EF4-FFF2-40B4-BE49-F238E27FC236}">
                <a16:creationId xmlns:a16="http://schemas.microsoft.com/office/drawing/2014/main" id="{B335F723-FA25-D043-D804-5C4B90F97D9E}"/>
              </a:ext>
            </a:extLst>
          </p:cNvPr>
          <p:cNvSpPr/>
          <p:nvPr/>
        </p:nvSpPr>
        <p:spPr>
          <a:xfrm>
            <a:off x="0" y="0"/>
            <a:ext cx="7821870" cy="3052482"/>
          </a:xfrm>
          <a:prstGeom prst="rect">
            <a:avLst/>
          </a:prstGeom>
          <a:gradFill flip="none" rotWithShape="1">
            <a:gsLst>
              <a:gs pos="49000">
                <a:schemeClr val="accent5"/>
              </a:gs>
              <a:gs pos="100000">
                <a:schemeClr val="accent5">
                  <a:alpha val="0"/>
                </a:scheme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67" dirty="0"/>
          </a:p>
        </p:txBody>
      </p:sp>
      <p:sp>
        <p:nvSpPr>
          <p:cNvPr id="6" name="Title 11">
            <a:extLst>
              <a:ext uri="{FF2B5EF4-FFF2-40B4-BE49-F238E27FC236}">
                <a16:creationId xmlns:a16="http://schemas.microsoft.com/office/drawing/2014/main" id="{B4BA492A-A9A1-29DE-AB46-EFC4A6065EEC}"/>
              </a:ext>
            </a:extLst>
          </p:cNvPr>
          <p:cNvSpPr txBox="1">
            <a:spLocks/>
          </p:cNvSpPr>
          <p:nvPr/>
        </p:nvSpPr>
        <p:spPr>
          <a:xfrm>
            <a:off x="448730" y="1008528"/>
            <a:ext cx="3437470" cy="1041895"/>
          </a:xfrm>
          <a:prstGeom prst="rect">
            <a:avLst/>
          </a:prstGeom>
        </p:spPr>
        <p:txBody>
          <a:bodyPr/>
          <a:lstStyle>
            <a:lvl1pPr algn="l" defTabSz="457200" rtl="0" eaLnBrk="1" latinLnBrk="0" hangingPunct="1">
              <a:spcBef>
                <a:spcPct val="0"/>
              </a:spcBef>
              <a:buNone/>
              <a:defRPr sz="2400" b="1" i="0" kern="1200">
                <a:solidFill>
                  <a:schemeClr val="accent1"/>
                </a:solidFill>
                <a:latin typeface="+mj-lt"/>
                <a:ea typeface="+mj-ea"/>
                <a:cs typeface="Arial" panose="020B0604020202020204" pitchFamily="34" charset="0"/>
              </a:defRPr>
            </a:lvl1pPr>
          </a:lstStyle>
          <a:p>
            <a:r>
              <a:rPr lang="en-US" dirty="0">
                <a:solidFill>
                  <a:schemeClr val="bg1"/>
                </a:solidFill>
              </a:rPr>
              <a:t>Cultivating a </a:t>
            </a:r>
            <a:br>
              <a:rPr lang="en-US" dirty="0">
                <a:solidFill>
                  <a:schemeClr val="bg1"/>
                </a:solidFill>
              </a:rPr>
            </a:br>
            <a:r>
              <a:rPr lang="en-US" dirty="0">
                <a:solidFill>
                  <a:schemeClr val="bg1"/>
                </a:solidFill>
              </a:rPr>
              <a:t>Growth Mindset</a:t>
            </a:r>
          </a:p>
        </p:txBody>
      </p:sp>
      <p:sp>
        <p:nvSpPr>
          <p:cNvPr id="3" name="Content Placeholder 2">
            <a:extLst>
              <a:ext uri="{FF2B5EF4-FFF2-40B4-BE49-F238E27FC236}">
                <a16:creationId xmlns:a16="http://schemas.microsoft.com/office/drawing/2014/main" id="{C128527B-B6C8-B111-FED1-B310A202A635}"/>
              </a:ext>
            </a:extLst>
          </p:cNvPr>
          <p:cNvSpPr>
            <a:spLocks noGrp="1"/>
          </p:cNvSpPr>
          <p:nvPr>
            <p:ph type="body" sz="quarter" idx="12"/>
          </p:nvPr>
        </p:nvSpPr>
        <p:spPr>
          <a:xfrm>
            <a:off x="175108" y="3440566"/>
            <a:ext cx="8968891" cy="1415412"/>
          </a:xfrm>
        </p:spPr>
        <p:txBody>
          <a:bodyPr numCol="3" spcCol="365760"/>
          <a:lstStyle/>
          <a:p>
            <a:pPr marL="285750" lvl="1">
              <a:spcBef>
                <a:spcPts val="0"/>
              </a:spcBef>
              <a:spcAft>
                <a:spcPts val="1000"/>
              </a:spcAft>
              <a:buClr>
                <a:schemeClr val="accent1"/>
              </a:buClr>
              <a:buSzPct val="90000"/>
              <a:buFont typeface="Zapf Dingbats"/>
              <a:buChar char="❯"/>
            </a:pPr>
            <a:r>
              <a:rPr lang="en-US" sz="1400" dirty="0">
                <a:solidFill>
                  <a:schemeClr val="tx2"/>
                </a:solidFill>
                <a:latin typeface="+mn-lt"/>
                <a:ea typeface="Open Sans Light" panose="020B0306030504020204" pitchFamily="34" charset="0"/>
                <a:cs typeface="Arial" panose="020B0604020202020204" pitchFamily="34" charset="0"/>
              </a:rPr>
              <a:t>Pose challenges and obstacles as opportunities</a:t>
            </a:r>
          </a:p>
          <a:p>
            <a:pPr marL="285750" lvl="1">
              <a:spcBef>
                <a:spcPts val="0"/>
              </a:spcBef>
              <a:spcAft>
                <a:spcPts val="1000"/>
              </a:spcAft>
              <a:buClr>
                <a:schemeClr val="accent1"/>
              </a:buClr>
              <a:buSzPct val="90000"/>
              <a:buFont typeface="Zapf Dingbats"/>
              <a:buChar char="❯"/>
            </a:pPr>
            <a:r>
              <a:rPr lang="en-US" sz="1400" dirty="0">
                <a:solidFill>
                  <a:schemeClr val="tx2"/>
                </a:solidFill>
                <a:latin typeface="+mn-lt"/>
                <a:ea typeface="Open Sans Light" panose="020B0306030504020204" pitchFamily="34" charset="0"/>
                <a:cs typeface="Arial" panose="020B0604020202020204" pitchFamily="34" charset="0"/>
              </a:rPr>
              <a:t>Give constructive criticism </a:t>
            </a:r>
            <a:br>
              <a:rPr lang="en-US" sz="1400" dirty="0">
                <a:solidFill>
                  <a:schemeClr val="tx2"/>
                </a:solidFill>
                <a:latin typeface="+mn-lt"/>
                <a:ea typeface="Open Sans Light" panose="020B0306030504020204" pitchFamily="34" charset="0"/>
                <a:cs typeface="Arial" panose="020B0604020202020204" pitchFamily="34" charset="0"/>
              </a:rPr>
            </a:br>
            <a:r>
              <a:rPr lang="en-US" sz="1400" dirty="0">
                <a:solidFill>
                  <a:schemeClr val="tx2"/>
                </a:solidFill>
                <a:latin typeface="+mn-lt"/>
                <a:ea typeface="Open Sans Light" panose="020B0306030504020204" pitchFamily="34" charset="0"/>
                <a:cs typeface="Arial" panose="020B0604020202020204" pitchFamily="34" charset="0"/>
              </a:rPr>
              <a:t>and encourage acceptance </a:t>
            </a:r>
            <a:br>
              <a:rPr lang="en-US" sz="1400" dirty="0">
                <a:solidFill>
                  <a:schemeClr val="tx2"/>
                </a:solidFill>
                <a:latin typeface="+mn-lt"/>
                <a:ea typeface="Open Sans Light" panose="020B0306030504020204" pitchFamily="34" charset="0"/>
                <a:cs typeface="Arial" panose="020B0604020202020204" pitchFamily="34" charset="0"/>
              </a:rPr>
            </a:br>
            <a:r>
              <a:rPr lang="en-US" sz="1400" dirty="0">
                <a:solidFill>
                  <a:schemeClr val="tx2"/>
                </a:solidFill>
                <a:latin typeface="+mn-lt"/>
                <a:ea typeface="Open Sans Light" panose="020B0306030504020204" pitchFamily="34" charset="0"/>
                <a:cs typeface="Arial" panose="020B0604020202020204" pitchFamily="34" charset="0"/>
              </a:rPr>
              <a:t>of criticism</a:t>
            </a:r>
          </a:p>
          <a:p>
            <a:pPr marL="285750" lvl="1">
              <a:spcBef>
                <a:spcPts val="0"/>
              </a:spcBef>
              <a:spcAft>
                <a:spcPts val="1000"/>
              </a:spcAft>
              <a:buClr>
                <a:schemeClr val="accent1"/>
              </a:buClr>
              <a:buSzPct val="90000"/>
              <a:buFont typeface="Zapf Dingbats"/>
              <a:buChar char="❯"/>
            </a:pPr>
            <a:r>
              <a:rPr lang="en-US" sz="1400" dirty="0">
                <a:solidFill>
                  <a:schemeClr val="tx2"/>
                </a:solidFill>
                <a:latin typeface="+mn-lt"/>
                <a:ea typeface="Open Sans Light" panose="020B0306030504020204" pitchFamily="34" charset="0"/>
                <a:cs typeface="Arial" panose="020B0604020202020204" pitchFamily="34" charset="0"/>
              </a:rPr>
              <a:t>Encourage persistence</a:t>
            </a:r>
          </a:p>
          <a:p>
            <a:pPr marL="285750" lvl="1">
              <a:spcBef>
                <a:spcPts val="0"/>
              </a:spcBef>
              <a:spcAft>
                <a:spcPts val="1000"/>
              </a:spcAft>
              <a:buClr>
                <a:schemeClr val="accent1"/>
              </a:buClr>
              <a:buSzPct val="90000"/>
              <a:buFont typeface="Zapf Dingbats"/>
              <a:buChar char="❯"/>
            </a:pPr>
            <a:r>
              <a:rPr lang="en-US" sz="1400" dirty="0">
                <a:solidFill>
                  <a:schemeClr val="tx2"/>
                </a:solidFill>
                <a:latin typeface="+mn-lt"/>
                <a:ea typeface="Open Sans Light" panose="020B0306030504020204" pitchFamily="34" charset="0"/>
                <a:cs typeface="Arial" panose="020B0604020202020204" pitchFamily="34" charset="0"/>
              </a:rPr>
              <a:t>Encourage failure as a </a:t>
            </a:r>
            <a:br>
              <a:rPr lang="en-US" sz="1400" dirty="0">
                <a:solidFill>
                  <a:schemeClr val="tx2"/>
                </a:solidFill>
                <a:latin typeface="+mn-lt"/>
                <a:ea typeface="Open Sans Light" panose="020B0306030504020204" pitchFamily="34" charset="0"/>
                <a:cs typeface="Arial" panose="020B0604020202020204" pitchFamily="34" charset="0"/>
              </a:rPr>
            </a:br>
            <a:r>
              <a:rPr lang="en-US" sz="1400" dirty="0">
                <a:solidFill>
                  <a:schemeClr val="tx2"/>
                </a:solidFill>
                <a:latin typeface="+mn-lt"/>
                <a:ea typeface="Open Sans Light" panose="020B0306030504020204" pitchFamily="34" charset="0"/>
                <a:cs typeface="Arial" panose="020B0604020202020204" pitchFamily="34" charset="0"/>
              </a:rPr>
              <a:t>part of the learning process</a:t>
            </a:r>
          </a:p>
          <a:p>
            <a:pPr marL="285750" lvl="1">
              <a:spcBef>
                <a:spcPts val="0"/>
              </a:spcBef>
              <a:spcAft>
                <a:spcPts val="1000"/>
              </a:spcAft>
              <a:buClr>
                <a:schemeClr val="accent1"/>
              </a:buClr>
              <a:buSzPct val="90000"/>
              <a:buFont typeface="Zapf Dingbats"/>
              <a:buChar char="❯"/>
            </a:pPr>
            <a:endParaRPr lang="en-US" sz="1400" dirty="0">
              <a:solidFill>
                <a:schemeClr val="tx2"/>
              </a:solidFill>
              <a:latin typeface="+mn-lt"/>
              <a:ea typeface="Open Sans Light" panose="020B0306030504020204" pitchFamily="34" charset="0"/>
              <a:cs typeface="Arial" panose="020B0604020202020204" pitchFamily="34" charset="0"/>
            </a:endParaRPr>
          </a:p>
          <a:p>
            <a:pPr marL="285750" lvl="1">
              <a:spcBef>
                <a:spcPts val="0"/>
              </a:spcBef>
              <a:spcAft>
                <a:spcPts val="1000"/>
              </a:spcAft>
              <a:buClr>
                <a:schemeClr val="accent1"/>
              </a:buClr>
              <a:buSzPct val="90000"/>
              <a:buFont typeface="Zapf Dingbats"/>
              <a:buChar char="❯"/>
            </a:pPr>
            <a:r>
              <a:rPr lang="en-US" sz="1400" dirty="0">
                <a:solidFill>
                  <a:schemeClr val="tx2"/>
                </a:solidFill>
                <a:latin typeface="+mn-lt"/>
                <a:ea typeface="Open Sans Light" panose="020B0306030504020204" pitchFamily="34" charset="0"/>
                <a:cs typeface="Arial" panose="020B0604020202020204" pitchFamily="34" charset="0"/>
              </a:rPr>
              <a:t>Encourage a positive </a:t>
            </a:r>
            <a:br>
              <a:rPr lang="en-US" sz="1400" dirty="0">
                <a:solidFill>
                  <a:schemeClr val="tx2"/>
                </a:solidFill>
                <a:latin typeface="+mn-lt"/>
                <a:ea typeface="Open Sans Light" panose="020B0306030504020204" pitchFamily="34" charset="0"/>
                <a:cs typeface="Arial" panose="020B0604020202020204" pitchFamily="34" charset="0"/>
              </a:rPr>
            </a:br>
            <a:r>
              <a:rPr lang="en-US" sz="1400" dirty="0">
                <a:solidFill>
                  <a:schemeClr val="tx2"/>
                </a:solidFill>
                <a:latin typeface="+mn-lt"/>
                <a:ea typeface="Open Sans Light" panose="020B0306030504020204" pitchFamily="34" charset="0"/>
                <a:cs typeface="Arial" panose="020B0604020202020204" pitchFamily="34" charset="0"/>
              </a:rPr>
              <a:t>attitude</a:t>
            </a:r>
          </a:p>
          <a:p>
            <a:pPr marL="285750" lvl="1">
              <a:spcBef>
                <a:spcPts val="0"/>
              </a:spcBef>
              <a:spcAft>
                <a:spcPts val="1000"/>
              </a:spcAft>
              <a:buClr>
                <a:schemeClr val="accent1"/>
              </a:buClr>
              <a:buSzPct val="90000"/>
              <a:buFont typeface="Zapf Dingbats"/>
              <a:buChar char="❯"/>
            </a:pPr>
            <a:r>
              <a:rPr lang="en-US" sz="1400" dirty="0">
                <a:solidFill>
                  <a:schemeClr val="tx2"/>
                </a:solidFill>
                <a:latin typeface="+mn-lt"/>
                <a:ea typeface="Open Sans Light" panose="020B0306030504020204" pitchFamily="34" charset="0"/>
                <a:cs typeface="Arial" panose="020B0604020202020204" pitchFamily="34" charset="0"/>
              </a:rPr>
              <a:t>Show that having goals </a:t>
            </a:r>
            <a:br>
              <a:rPr lang="en-US" sz="1400" dirty="0">
                <a:solidFill>
                  <a:schemeClr val="tx2"/>
                </a:solidFill>
                <a:latin typeface="+mn-lt"/>
                <a:ea typeface="Open Sans Light" panose="020B0306030504020204" pitchFamily="34" charset="0"/>
                <a:cs typeface="Arial" panose="020B0604020202020204" pitchFamily="34" charset="0"/>
              </a:rPr>
            </a:br>
            <a:r>
              <a:rPr lang="en-US" sz="1400" dirty="0">
                <a:solidFill>
                  <a:schemeClr val="tx2"/>
                </a:solidFill>
                <a:latin typeface="+mn-lt"/>
                <a:ea typeface="Open Sans Light" panose="020B0306030504020204" pitchFamily="34" charset="0"/>
                <a:cs typeface="Arial" panose="020B0604020202020204" pitchFamily="34" charset="0"/>
              </a:rPr>
              <a:t>and purpose can help</a:t>
            </a:r>
          </a:p>
        </p:txBody>
      </p:sp>
    </p:spTree>
    <p:extLst>
      <p:ext uri="{BB962C8B-B14F-4D97-AF65-F5344CB8AC3E}">
        <p14:creationId xmlns:p14="http://schemas.microsoft.com/office/powerpoint/2010/main" val="2941823099"/>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fade">
                                      <p:cBhvr>
                                        <p:cTn id="19" dur="500"/>
                                        <p:tgtEl>
                                          <p:spTgt spid="3">
                                            <p:txEl>
                                              <p:pRg st="5" end="5"/>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AB33084C-7575-903E-EC06-7A5D5AB4464B}"/>
              </a:ext>
            </a:extLst>
          </p:cNvPr>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a:xfrm>
            <a:off x="0" y="0"/>
            <a:ext cx="9144000" cy="5143500"/>
          </a:xfrm>
          <a:prstGeom prst="rect">
            <a:avLst/>
          </a:prstGeom>
        </p:spPr>
      </p:pic>
      <p:sp>
        <p:nvSpPr>
          <p:cNvPr id="9" name="Rectangle 8">
            <a:extLst>
              <a:ext uri="{FF2B5EF4-FFF2-40B4-BE49-F238E27FC236}">
                <a16:creationId xmlns:a16="http://schemas.microsoft.com/office/drawing/2014/main" id="{B1057154-8434-2A6E-0546-D3A381EC4EF0}"/>
              </a:ext>
            </a:extLst>
          </p:cNvPr>
          <p:cNvSpPr/>
          <p:nvPr/>
        </p:nvSpPr>
        <p:spPr>
          <a:xfrm>
            <a:off x="0" y="1"/>
            <a:ext cx="9144000" cy="5143499"/>
          </a:xfrm>
          <a:prstGeom prst="rect">
            <a:avLst/>
          </a:prstGeom>
          <a:solidFill>
            <a:srgbClr val="A71930">
              <a:alpha val="85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Rectangle 1">
            <a:extLst>
              <a:ext uri="{FF2B5EF4-FFF2-40B4-BE49-F238E27FC236}">
                <a16:creationId xmlns:a16="http://schemas.microsoft.com/office/drawing/2014/main" id="{6F16047F-4C16-022F-BBB1-53601E30752F}"/>
              </a:ext>
            </a:extLst>
          </p:cNvPr>
          <p:cNvSpPr/>
          <p:nvPr/>
        </p:nvSpPr>
        <p:spPr>
          <a:xfrm>
            <a:off x="2071800" y="1437138"/>
            <a:ext cx="5000400" cy="3323987"/>
          </a:xfrm>
          <a:prstGeom prst="rect">
            <a:avLst/>
          </a:prstGeom>
        </p:spPr>
        <p:txBody>
          <a:bodyPr wrap="square">
            <a:spAutoFit/>
          </a:bodyPr>
          <a:lstStyle/>
          <a:p>
            <a:pPr algn="ctr"/>
            <a:r>
              <a:rPr lang="en-US" sz="2800" dirty="0">
                <a:solidFill>
                  <a:schemeClr val="bg1"/>
                </a:solidFill>
                <a:cs typeface="Arial" panose="020B0604020202020204" pitchFamily="34" charset="0"/>
              </a:rPr>
              <a:t>“</a:t>
            </a:r>
            <a:r>
              <a:rPr lang="en-US" sz="2800" dirty="0">
                <a:solidFill>
                  <a:schemeClr val="bg1"/>
                </a:solidFill>
              </a:rPr>
              <a:t>If you are not willing to learn no one can help you. </a:t>
            </a:r>
          </a:p>
          <a:p>
            <a:pPr algn="ctr"/>
            <a:endParaRPr lang="en-US" sz="1200" dirty="0">
              <a:solidFill>
                <a:schemeClr val="bg1"/>
              </a:solidFill>
            </a:endParaRPr>
          </a:p>
          <a:p>
            <a:pPr algn="ctr"/>
            <a:r>
              <a:rPr lang="en-US" sz="2800" dirty="0">
                <a:solidFill>
                  <a:schemeClr val="bg1"/>
                </a:solidFill>
              </a:rPr>
              <a:t>If you are determined to learn no one can stop you.”</a:t>
            </a:r>
          </a:p>
          <a:p>
            <a:pPr algn="ctr"/>
            <a:endParaRPr lang="en-US" sz="2800" dirty="0">
              <a:solidFill>
                <a:schemeClr val="bg1"/>
              </a:solidFill>
              <a:cs typeface="Arial" panose="020B0604020202020204" pitchFamily="34" charset="0"/>
            </a:endParaRPr>
          </a:p>
          <a:p>
            <a:pPr algn="ctr"/>
            <a:r>
              <a:rPr lang="en-US" sz="1600" b="1" dirty="0">
                <a:solidFill>
                  <a:schemeClr val="bg1"/>
                </a:solidFill>
                <a:ea typeface="Open Sans Semibold" panose="020B0606030504020204" pitchFamily="34" charset="0"/>
                <a:cs typeface="Arial" panose="020B0604020202020204" pitchFamily="34" charset="0"/>
              </a:rPr>
              <a:t>ZIG ZIGLAR</a:t>
            </a:r>
          </a:p>
          <a:p>
            <a:pPr algn="ctr"/>
            <a:endParaRPr lang="en-US" sz="1600" b="1" dirty="0">
              <a:solidFill>
                <a:schemeClr val="bg1"/>
              </a:solidFill>
              <a:ea typeface="Open Sans Semibold" panose="020B0606030504020204" pitchFamily="34" charset="0"/>
              <a:cs typeface="Arial" panose="020B0604020202020204" pitchFamily="34" charset="0"/>
            </a:endParaRPr>
          </a:p>
          <a:p>
            <a:pPr algn="ctr"/>
            <a:endParaRPr lang="en-US" sz="1000" dirty="0">
              <a:solidFill>
                <a:schemeClr val="bg1"/>
              </a:solidFill>
              <a:ea typeface="Open Sans Semibold" panose="020B0606030504020204" pitchFamily="34" charset="0"/>
              <a:cs typeface="Arial" panose="020B0604020202020204" pitchFamily="34" charset="0"/>
            </a:endParaRPr>
          </a:p>
          <a:p>
            <a:pPr lvl="0" algn="ctr"/>
            <a:endParaRPr lang="en-US" sz="1000" dirty="0">
              <a:solidFill>
                <a:schemeClr val="bg1"/>
              </a:solidFill>
              <a:ea typeface="Open Sans Semibold" panose="020B0606030504020204" pitchFamily="34" charset="0"/>
              <a:cs typeface="Arial" panose="020B0604020202020204" pitchFamily="34" charset="0"/>
            </a:endParaRPr>
          </a:p>
        </p:txBody>
      </p:sp>
      <p:sp>
        <p:nvSpPr>
          <p:cNvPr id="11" name="Freeform 1">
            <a:extLst>
              <a:ext uri="{FF2B5EF4-FFF2-40B4-BE49-F238E27FC236}">
                <a16:creationId xmlns:a16="http://schemas.microsoft.com/office/drawing/2014/main" id="{661C6685-8809-D9CC-EDA6-B57FC90B817D}"/>
              </a:ext>
            </a:extLst>
          </p:cNvPr>
          <p:cNvSpPr>
            <a:spLocks noChangeArrowheads="1"/>
          </p:cNvSpPr>
          <p:nvPr/>
        </p:nvSpPr>
        <p:spPr bwMode="auto">
          <a:xfrm>
            <a:off x="4285281" y="859010"/>
            <a:ext cx="573438" cy="402360"/>
          </a:xfrm>
          <a:custGeom>
            <a:avLst/>
            <a:gdLst>
              <a:gd name="T0" fmla="*/ 592 w 2645"/>
              <a:gd name="T1" fmla="*/ 1036 h 1855"/>
              <a:gd name="T2" fmla="*/ 48 w 2645"/>
              <a:gd name="T3" fmla="*/ 1036 h 1855"/>
              <a:gd name="T4" fmla="*/ 48 w 2645"/>
              <a:gd name="T5" fmla="*/ 0 h 1855"/>
              <a:gd name="T6" fmla="*/ 1090 w 2645"/>
              <a:gd name="T7" fmla="*/ 0 h 1855"/>
              <a:gd name="T8" fmla="*/ 1094 w 2645"/>
              <a:gd name="T9" fmla="*/ 1036 h 1855"/>
              <a:gd name="T10" fmla="*/ 399 w 2645"/>
              <a:gd name="T11" fmla="*/ 1854 h 1855"/>
              <a:gd name="T12" fmla="*/ 0 w 2645"/>
              <a:gd name="T13" fmla="*/ 1854 h 1855"/>
              <a:gd name="T14" fmla="*/ 592 w 2645"/>
              <a:gd name="T15" fmla="*/ 1036 h 1855"/>
              <a:gd name="T16" fmla="*/ 1949 w 2645"/>
              <a:gd name="T17" fmla="*/ 1854 h 1855"/>
              <a:gd name="T18" fmla="*/ 1551 w 2645"/>
              <a:gd name="T19" fmla="*/ 1854 h 1855"/>
              <a:gd name="T20" fmla="*/ 2143 w 2645"/>
              <a:gd name="T21" fmla="*/ 1036 h 1855"/>
              <a:gd name="T22" fmla="*/ 1597 w 2645"/>
              <a:gd name="T23" fmla="*/ 1036 h 1855"/>
              <a:gd name="T24" fmla="*/ 1597 w 2645"/>
              <a:gd name="T25" fmla="*/ 0 h 1855"/>
              <a:gd name="T26" fmla="*/ 2639 w 2645"/>
              <a:gd name="T27" fmla="*/ 0 h 1855"/>
              <a:gd name="T28" fmla="*/ 2644 w 2645"/>
              <a:gd name="T29" fmla="*/ 1036 h 1855"/>
              <a:gd name="T30" fmla="*/ 1949 w 2645"/>
              <a:gd name="T31" fmla="*/ 1854 h 18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645" h="1855">
                <a:moveTo>
                  <a:pt x="592" y="1036"/>
                </a:moveTo>
                <a:lnTo>
                  <a:pt x="48" y="1036"/>
                </a:lnTo>
                <a:lnTo>
                  <a:pt x="48" y="0"/>
                </a:lnTo>
                <a:lnTo>
                  <a:pt x="1090" y="0"/>
                </a:lnTo>
                <a:lnTo>
                  <a:pt x="1094" y="1036"/>
                </a:lnTo>
                <a:lnTo>
                  <a:pt x="399" y="1854"/>
                </a:lnTo>
                <a:lnTo>
                  <a:pt x="0" y="1854"/>
                </a:lnTo>
                <a:lnTo>
                  <a:pt x="592" y="1036"/>
                </a:lnTo>
                <a:close/>
                <a:moveTo>
                  <a:pt x="1949" y="1854"/>
                </a:moveTo>
                <a:lnTo>
                  <a:pt x="1551" y="1854"/>
                </a:lnTo>
                <a:lnTo>
                  <a:pt x="2143" y="1036"/>
                </a:lnTo>
                <a:lnTo>
                  <a:pt x="1597" y="1036"/>
                </a:lnTo>
                <a:lnTo>
                  <a:pt x="1597" y="0"/>
                </a:lnTo>
                <a:lnTo>
                  <a:pt x="2639" y="0"/>
                </a:lnTo>
                <a:lnTo>
                  <a:pt x="2644" y="1036"/>
                </a:lnTo>
                <a:lnTo>
                  <a:pt x="1949" y="1854"/>
                </a:lnTo>
                <a:close/>
              </a:path>
            </a:pathLst>
          </a:custGeom>
          <a:solidFill>
            <a:schemeClr val="bg1"/>
          </a:solidFill>
          <a:ln>
            <a:noFill/>
          </a:ln>
          <a:effectLst/>
        </p:spPr>
        <p:txBody>
          <a:bodyPr wrap="none" anchor="ctr"/>
          <a:lstStyle/>
          <a:p>
            <a:endParaRPr lang="en-US" dirty="0"/>
          </a:p>
        </p:txBody>
      </p:sp>
      <p:cxnSp>
        <p:nvCxnSpPr>
          <p:cNvPr id="12" name="Straight Connector 4">
            <a:extLst>
              <a:ext uri="{FF2B5EF4-FFF2-40B4-BE49-F238E27FC236}">
                <a16:creationId xmlns:a16="http://schemas.microsoft.com/office/drawing/2014/main" id="{FF204FA5-BDCF-714C-7A63-63A059C7692E}"/>
              </a:ext>
            </a:extLst>
          </p:cNvPr>
          <p:cNvCxnSpPr/>
          <p:nvPr/>
        </p:nvCxnSpPr>
        <p:spPr>
          <a:xfrm>
            <a:off x="5052447" y="1066878"/>
            <a:ext cx="1077132"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13" name="Straight Connector 5">
            <a:extLst>
              <a:ext uri="{FF2B5EF4-FFF2-40B4-BE49-F238E27FC236}">
                <a16:creationId xmlns:a16="http://schemas.microsoft.com/office/drawing/2014/main" id="{A2BBEB7A-19FC-BC23-A2E6-E6E994DFDF91}"/>
              </a:ext>
            </a:extLst>
          </p:cNvPr>
          <p:cNvCxnSpPr/>
          <p:nvPr/>
        </p:nvCxnSpPr>
        <p:spPr>
          <a:xfrm>
            <a:off x="3006671" y="1066878"/>
            <a:ext cx="1077132"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08795106"/>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par>
                                <p:cTn id="8" presetID="22" presetClass="entr" presetSubtype="2"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wipe(right)">
                                      <p:cBhvr>
                                        <p:cTn id="1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8E598F-0746-688A-44C8-8470A608292B}"/>
              </a:ext>
            </a:extLst>
          </p:cNvPr>
          <p:cNvSpPr>
            <a:spLocks noGrp="1"/>
          </p:cNvSpPr>
          <p:nvPr>
            <p:ph type="title"/>
          </p:nvPr>
        </p:nvSpPr>
        <p:spPr>
          <a:xfrm>
            <a:off x="4316505" y="287522"/>
            <a:ext cx="4558553" cy="369054"/>
          </a:xfrm>
        </p:spPr>
        <p:txBody>
          <a:bodyPr/>
          <a:lstStyle/>
          <a:p>
            <a:r>
              <a:rPr lang="en-US" dirty="0"/>
              <a:t>How Can You Think </a:t>
            </a:r>
            <a:br>
              <a:rPr lang="en-US" dirty="0"/>
            </a:br>
            <a:r>
              <a:rPr lang="en-US" dirty="0"/>
              <a:t>More Positively?</a:t>
            </a:r>
          </a:p>
        </p:txBody>
      </p:sp>
      <p:sp>
        <p:nvSpPr>
          <p:cNvPr id="3" name="Content Placeholder 2">
            <a:extLst>
              <a:ext uri="{FF2B5EF4-FFF2-40B4-BE49-F238E27FC236}">
                <a16:creationId xmlns:a16="http://schemas.microsoft.com/office/drawing/2014/main" id="{A25A5524-992C-D9A7-DDC2-0C1E0C5FD0C2}"/>
              </a:ext>
            </a:extLst>
          </p:cNvPr>
          <p:cNvSpPr>
            <a:spLocks noGrp="1"/>
          </p:cNvSpPr>
          <p:nvPr>
            <p:ph type="body" sz="quarter" idx="12"/>
          </p:nvPr>
        </p:nvSpPr>
        <p:spPr>
          <a:xfrm>
            <a:off x="4316505" y="1196788"/>
            <a:ext cx="4598895" cy="3672636"/>
          </a:xfrm>
        </p:spPr>
        <p:txBody>
          <a:bodyPr/>
          <a:lstStyle/>
          <a:p>
            <a:pPr marL="285750" lvl="1">
              <a:spcBef>
                <a:spcPts val="0"/>
              </a:spcBef>
              <a:spcAft>
                <a:spcPts val="1000"/>
              </a:spcAft>
              <a:buClr>
                <a:schemeClr val="accent1"/>
              </a:buClr>
              <a:buSzPct val="90000"/>
              <a:buFont typeface="Zapf Dingbats"/>
              <a:buChar char="❯"/>
            </a:pPr>
            <a:r>
              <a:rPr lang="en-US" sz="1500" dirty="0">
                <a:solidFill>
                  <a:schemeClr val="tx2"/>
                </a:solidFill>
                <a:latin typeface="+mn-lt"/>
                <a:ea typeface="Open Sans Light" panose="020B0306030504020204" pitchFamily="34" charset="0"/>
                <a:cs typeface="Arial" panose="020B0604020202020204" pitchFamily="34" charset="0"/>
              </a:rPr>
              <a:t>Don’t you cling to words such as always, never, forever - you are possibly an all-or-nothing thinker</a:t>
            </a:r>
          </a:p>
          <a:p>
            <a:pPr marL="685800" lvl="2">
              <a:spcBef>
                <a:spcPts val="0"/>
              </a:spcBef>
              <a:spcAft>
                <a:spcPts val="1000"/>
              </a:spcAft>
              <a:buClr>
                <a:schemeClr val="accent3"/>
              </a:buClr>
              <a:buSzPct val="90000"/>
              <a:buFont typeface="Zapf Dingbats"/>
              <a:buChar char="❯"/>
            </a:pPr>
            <a:r>
              <a:rPr lang="en-US" sz="1400" dirty="0">
                <a:solidFill>
                  <a:schemeClr val="tx2"/>
                </a:solidFill>
                <a:latin typeface="+mn-lt"/>
                <a:ea typeface="Open Sans Light" panose="020B0306030504020204" pitchFamily="34" charset="0"/>
                <a:cs typeface="Arial" panose="020B0604020202020204" pitchFamily="34" charset="0"/>
              </a:rPr>
              <a:t>Things always go wrong for me</a:t>
            </a:r>
          </a:p>
          <a:p>
            <a:pPr marL="685800" lvl="2">
              <a:spcBef>
                <a:spcPts val="0"/>
              </a:spcBef>
              <a:spcAft>
                <a:spcPts val="1000"/>
              </a:spcAft>
              <a:buClr>
                <a:schemeClr val="accent3"/>
              </a:buClr>
              <a:buSzPct val="90000"/>
              <a:buFont typeface="Zapf Dingbats"/>
              <a:buChar char="❯"/>
            </a:pPr>
            <a:r>
              <a:rPr lang="en-US" sz="1400" dirty="0">
                <a:solidFill>
                  <a:schemeClr val="tx2"/>
                </a:solidFill>
                <a:latin typeface="+mn-lt"/>
                <a:ea typeface="Open Sans Light" panose="020B0306030504020204" pitchFamily="34" charset="0"/>
                <a:cs typeface="Arial" panose="020B0604020202020204" pitchFamily="34" charset="0"/>
              </a:rPr>
              <a:t>I will never get the right equations</a:t>
            </a:r>
          </a:p>
          <a:p>
            <a:pPr marL="685800" lvl="2">
              <a:spcBef>
                <a:spcPts val="0"/>
              </a:spcBef>
              <a:spcAft>
                <a:spcPts val="1000"/>
              </a:spcAft>
              <a:buClr>
                <a:schemeClr val="accent3"/>
              </a:buClr>
              <a:buSzPct val="90000"/>
              <a:buFont typeface="Zapf Dingbats"/>
              <a:buChar char="❯"/>
            </a:pPr>
            <a:r>
              <a:rPr lang="en-US" sz="1400" dirty="0">
                <a:solidFill>
                  <a:schemeClr val="tx2"/>
                </a:solidFill>
                <a:latin typeface="+mn-lt"/>
                <a:ea typeface="Open Sans Light" panose="020B0306030504020204" pitchFamily="34" charset="0"/>
                <a:cs typeface="Arial" panose="020B0604020202020204" pitchFamily="34" charset="0"/>
              </a:rPr>
              <a:t>I am forever a failure </a:t>
            </a:r>
          </a:p>
          <a:p>
            <a:pPr marL="285750" lvl="1">
              <a:spcBef>
                <a:spcPts val="0"/>
              </a:spcBef>
              <a:spcAft>
                <a:spcPts val="1000"/>
              </a:spcAft>
              <a:buClr>
                <a:schemeClr val="accent1"/>
              </a:buClr>
              <a:buSzPct val="90000"/>
              <a:buFont typeface="Zapf Dingbats"/>
              <a:buChar char="❯"/>
            </a:pPr>
            <a:r>
              <a:rPr lang="en-US" sz="1500" dirty="0">
                <a:solidFill>
                  <a:schemeClr val="tx2"/>
                </a:solidFill>
                <a:latin typeface="+mn-lt"/>
                <a:ea typeface="Open Sans Light" panose="020B0306030504020204" pitchFamily="34" charset="0"/>
                <a:cs typeface="Arial" panose="020B0604020202020204" pitchFamily="34" charset="0"/>
              </a:rPr>
              <a:t>These are typical thoughts of a person with more of a fixed mindset</a:t>
            </a:r>
          </a:p>
          <a:p>
            <a:pPr marL="285750" lvl="1">
              <a:spcBef>
                <a:spcPts val="0"/>
              </a:spcBef>
              <a:spcAft>
                <a:spcPts val="1000"/>
              </a:spcAft>
              <a:buClr>
                <a:schemeClr val="accent1"/>
              </a:buClr>
              <a:buSzPct val="90000"/>
              <a:buFont typeface="Zapf Dingbats"/>
              <a:buChar char="❯"/>
            </a:pPr>
            <a:r>
              <a:rPr lang="en-US" sz="1500" dirty="0">
                <a:solidFill>
                  <a:schemeClr val="tx2"/>
                </a:solidFill>
                <a:latin typeface="+mn-lt"/>
                <a:ea typeface="Open Sans Light" panose="020B0306030504020204" pitchFamily="34" charset="0"/>
                <a:cs typeface="Arial" panose="020B0604020202020204" pitchFamily="34" charset="0"/>
              </a:rPr>
              <a:t>Doing away with all-or-nothing thinking may help</a:t>
            </a:r>
          </a:p>
          <a:p>
            <a:pPr marL="285750" lvl="1">
              <a:spcBef>
                <a:spcPts val="0"/>
              </a:spcBef>
              <a:spcAft>
                <a:spcPts val="1000"/>
              </a:spcAft>
              <a:buClr>
                <a:schemeClr val="accent1"/>
              </a:buClr>
              <a:buSzPct val="90000"/>
              <a:buFont typeface="Zapf Dingbats"/>
              <a:buChar char="❯"/>
            </a:pPr>
            <a:r>
              <a:rPr lang="en-US" sz="1500" dirty="0">
                <a:solidFill>
                  <a:schemeClr val="tx2"/>
                </a:solidFill>
                <a:latin typeface="+mn-lt"/>
                <a:ea typeface="Open Sans Light" panose="020B0306030504020204" pitchFamily="34" charset="0"/>
                <a:cs typeface="Arial" panose="020B0604020202020204" pitchFamily="34" charset="0"/>
              </a:rPr>
              <a:t>Try using the word yet, this word implies that you will reach your goal soon</a:t>
            </a:r>
          </a:p>
        </p:txBody>
      </p:sp>
      <p:pic>
        <p:nvPicPr>
          <p:cNvPr id="4" name="Picture Placeholder 8">
            <a:extLst>
              <a:ext uri="{FF2B5EF4-FFF2-40B4-BE49-F238E27FC236}">
                <a16:creationId xmlns:a16="http://schemas.microsoft.com/office/drawing/2014/main" id="{3C0BDF55-D480-AB0A-22EC-E4FA0082319A}"/>
              </a:ext>
            </a:extLst>
          </p:cNvPr>
          <p:cNvPicPr>
            <a:picLocks noChangeAspect="1"/>
          </p:cNvPicPr>
          <p:nvPr/>
        </p:nvPicPr>
        <p:blipFill rotWithShape="1">
          <a:blip r:embed="rId3"/>
          <a:srcRect l="22061" t="4492" r="31079" b="2689"/>
          <a:stretch/>
        </p:blipFill>
        <p:spPr>
          <a:xfrm flipH="1">
            <a:off x="-5" y="-1"/>
            <a:ext cx="3913095" cy="5170513"/>
          </a:xfrm>
          <a:prstGeom prst="rect">
            <a:avLst/>
          </a:prstGeom>
        </p:spPr>
      </p:pic>
    </p:spTree>
    <p:extLst>
      <p:ext uri="{BB962C8B-B14F-4D97-AF65-F5344CB8AC3E}">
        <p14:creationId xmlns:p14="http://schemas.microsoft.com/office/powerpoint/2010/main" val="401417097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500"/>
                                        <p:tgtEl>
                                          <p:spTgt spid="3">
                                            <p:txEl>
                                              <p:pRg st="4" end="4"/>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500"/>
                                        <p:tgtEl>
                                          <p:spTgt spid="3">
                                            <p:txEl>
                                              <p:pRg st="5" end="5"/>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fade">
                                      <p:cBhvr>
                                        <p:cTn id="25"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C01E8811-C296-EC45-2169-28C121E5D87F}"/>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a:off x="0" y="0"/>
            <a:ext cx="9144000" cy="5143500"/>
          </a:xfrm>
          <a:prstGeom prst="rect">
            <a:avLst/>
          </a:prstGeom>
        </p:spPr>
      </p:pic>
      <p:sp>
        <p:nvSpPr>
          <p:cNvPr id="9" name="Rectangle 8">
            <a:extLst>
              <a:ext uri="{FF2B5EF4-FFF2-40B4-BE49-F238E27FC236}">
                <a16:creationId xmlns:a16="http://schemas.microsoft.com/office/drawing/2014/main" id="{6204CF4D-B26F-C23D-F902-95B01D9423F2}"/>
              </a:ext>
            </a:extLst>
          </p:cNvPr>
          <p:cNvSpPr/>
          <p:nvPr/>
        </p:nvSpPr>
        <p:spPr>
          <a:xfrm>
            <a:off x="0" y="1"/>
            <a:ext cx="9144000" cy="5143499"/>
          </a:xfrm>
          <a:prstGeom prst="rect">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Rectangle 1">
            <a:extLst>
              <a:ext uri="{FF2B5EF4-FFF2-40B4-BE49-F238E27FC236}">
                <a16:creationId xmlns:a16="http://schemas.microsoft.com/office/drawing/2014/main" id="{98B9B475-5A25-30F2-76E4-C4DD71A94EC1}"/>
              </a:ext>
            </a:extLst>
          </p:cNvPr>
          <p:cNvSpPr/>
          <p:nvPr/>
        </p:nvSpPr>
        <p:spPr>
          <a:xfrm>
            <a:off x="779929" y="1585055"/>
            <a:ext cx="7624483" cy="2616101"/>
          </a:xfrm>
          <a:prstGeom prst="rect">
            <a:avLst/>
          </a:prstGeom>
        </p:spPr>
        <p:txBody>
          <a:bodyPr wrap="square">
            <a:spAutoFit/>
          </a:bodyPr>
          <a:lstStyle/>
          <a:p>
            <a:pPr algn="ctr"/>
            <a:r>
              <a:rPr lang="en-US" sz="2800" dirty="0">
                <a:solidFill>
                  <a:schemeClr val="bg1"/>
                </a:solidFill>
                <a:cs typeface="Arial" panose="020B0604020202020204" pitchFamily="34" charset="0"/>
              </a:rPr>
              <a:t>“</a:t>
            </a:r>
            <a:r>
              <a:rPr lang="en-US" sz="2800" dirty="0">
                <a:solidFill>
                  <a:schemeClr val="bg1"/>
                </a:solidFill>
              </a:rPr>
              <a:t>The problem is not the problem. </a:t>
            </a:r>
            <a:br>
              <a:rPr lang="en-US" sz="2800" dirty="0">
                <a:solidFill>
                  <a:schemeClr val="bg1"/>
                </a:solidFill>
              </a:rPr>
            </a:br>
            <a:r>
              <a:rPr lang="en-US" sz="2800" dirty="0">
                <a:solidFill>
                  <a:schemeClr val="bg1"/>
                </a:solidFill>
              </a:rPr>
              <a:t>The problem is your attitude </a:t>
            </a:r>
            <a:br>
              <a:rPr lang="en-US" sz="2800" dirty="0">
                <a:solidFill>
                  <a:schemeClr val="bg1"/>
                </a:solidFill>
              </a:rPr>
            </a:br>
            <a:r>
              <a:rPr lang="en-US" sz="2800" dirty="0">
                <a:solidFill>
                  <a:schemeClr val="bg1"/>
                </a:solidFill>
              </a:rPr>
              <a:t>about the problem.”</a:t>
            </a:r>
          </a:p>
          <a:p>
            <a:pPr algn="ctr"/>
            <a:endParaRPr lang="en-US" sz="2800" dirty="0">
              <a:solidFill>
                <a:schemeClr val="bg1"/>
              </a:solidFill>
              <a:cs typeface="Arial" panose="020B0604020202020204" pitchFamily="34" charset="0"/>
            </a:endParaRPr>
          </a:p>
          <a:p>
            <a:pPr algn="ctr"/>
            <a:r>
              <a:rPr lang="en-US" sz="1600" b="1" dirty="0">
                <a:solidFill>
                  <a:schemeClr val="bg1"/>
                </a:solidFill>
                <a:ea typeface="Open Sans Semibold" panose="020B0606030504020204" pitchFamily="34" charset="0"/>
                <a:cs typeface="Arial" panose="020B0604020202020204" pitchFamily="34" charset="0"/>
              </a:rPr>
              <a:t>CAPTAIN JACK SPARROW</a:t>
            </a:r>
          </a:p>
          <a:p>
            <a:pPr algn="ctr"/>
            <a:endParaRPr lang="en-US" sz="1600" b="1" dirty="0">
              <a:solidFill>
                <a:schemeClr val="bg1"/>
              </a:solidFill>
              <a:ea typeface="Open Sans Semibold" panose="020B0606030504020204" pitchFamily="34" charset="0"/>
              <a:cs typeface="Arial" panose="020B0604020202020204" pitchFamily="34" charset="0"/>
            </a:endParaRPr>
          </a:p>
          <a:p>
            <a:pPr algn="ctr"/>
            <a:endParaRPr lang="en-US" sz="1000" dirty="0">
              <a:solidFill>
                <a:schemeClr val="bg1"/>
              </a:solidFill>
              <a:ea typeface="Open Sans Semibold" panose="020B0606030504020204" pitchFamily="34" charset="0"/>
              <a:cs typeface="Arial" panose="020B0604020202020204" pitchFamily="34" charset="0"/>
            </a:endParaRPr>
          </a:p>
          <a:p>
            <a:pPr lvl="0" algn="ctr"/>
            <a:endParaRPr lang="en-US" sz="1000" dirty="0">
              <a:solidFill>
                <a:schemeClr val="bg1"/>
              </a:solidFill>
              <a:ea typeface="Open Sans Semibold" panose="020B0606030504020204" pitchFamily="34" charset="0"/>
              <a:cs typeface="Arial" panose="020B0604020202020204" pitchFamily="34" charset="0"/>
            </a:endParaRPr>
          </a:p>
        </p:txBody>
      </p:sp>
      <p:sp>
        <p:nvSpPr>
          <p:cNvPr id="11" name="Freeform 1">
            <a:extLst>
              <a:ext uri="{FF2B5EF4-FFF2-40B4-BE49-F238E27FC236}">
                <a16:creationId xmlns:a16="http://schemas.microsoft.com/office/drawing/2014/main" id="{329C4948-611A-4EED-81AD-CFA2DE0DBFF1}"/>
              </a:ext>
            </a:extLst>
          </p:cNvPr>
          <p:cNvSpPr>
            <a:spLocks noChangeArrowheads="1"/>
          </p:cNvSpPr>
          <p:nvPr/>
        </p:nvSpPr>
        <p:spPr bwMode="auto">
          <a:xfrm>
            <a:off x="4285281" y="1006927"/>
            <a:ext cx="573438" cy="402360"/>
          </a:xfrm>
          <a:custGeom>
            <a:avLst/>
            <a:gdLst>
              <a:gd name="T0" fmla="*/ 592 w 2645"/>
              <a:gd name="T1" fmla="*/ 1036 h 1855"/>
              <a:gd name="T2" fmla="*/ 48 w 2645"/>
              <a:gd name="T3" fmla="*/ 1036 h 1855"/>
              <a:gd name="T4" fmla="*/ 48 w 2645"/>
              <a:gd name="T5" fmla="*/ 0 h 1855"/>
              <a:gd name="T6" fmla="*/ 1090 w 2645"/>
              <a:gd name="T7" fmla="*/ 0 h 1855"/>
              <a:gd name="T8" fmla="*/ 1094 w 2645"/>
              <a:gd name="T9" fmla="*/ 1036 h 1855"/>
              <a:gd name="T10" fmla="*/ 399 w 2645"/>
              <a:gd name="T11" fmla="*/ 1854 h 1855"/>
              <a:gd name="T12" fmla="*/ 0 w 2645"/>
              <a:gd name="T13" fmla="*/ 1854 h 1855"/>
              <a:gd name="T14" fmla="*/ 592 w 2645"/>
              <a:gd name="T15" fmla="*/ 1036 h 1855"/>
              <a:gd name="T16" fmla="*/ 1949 w 2645"/>
              <a:gd name="T17" fmla="*/ 1854 h 1855"/>
              <a:gd name="T18" fmla="*/ 1551 w 2645"/>
              <a:gd name="T19" fmla="*/ 1854 h 1855"/>
              <a:gd name="T20" fmla="*/ 2143 w 2645"/>
              <a:gd name="T21" fmla="*/ 1036 h 1855"/>
              <a:gd name="T22" fmla="*/ 1597 w 2645"/>
              <a:gd name="T23" fmla="*/ 1036 h 1855"/>
              <a:gd name="T24" fmla="*/ 1597 w 2645"/>
              <a:gd name="T25" fmla="*/ 0 h 1855"/>
              <a:gd name="T26" fmla="*/ 2639 w 2645"/>
              <a:gd name="T27" fmla="*/ 0 h 1855"/>
              <a:gd name="T28" fmla="*/ 2644 w 2645"/>
              <a:gd name="T29" fmla="*/ 1036 h 1855"/>
              <a:gd name="T30" fmla="*/ 1949 w 2645"/>
              <a:gd name="T31" fmla="*/ 1854 h 18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645" h="1855">
                <a:moveTo>
                  <a:pt x="592" y="1036"/>
                </a:moveTo>
                <a:lnTo>
                  <a:pt x="48" y="1036"/>
                </a:lnTo>
                <a:lnTo>
                  <a:pt x="48" y="0"/>
                </a:lnTo>
                <a:lnTo>
                  <a:pt x="1090" y="0"/>
                </a:lnTo>
                <a:lnTo>
                  <a:pt x="1094" y="1036"/>
                </a:lnTo>
                <a:lnTo>
                  <a:pt x="399" y="1854"/>
                </a:lnTo>
                <a:lnTo>
                  <a:pt x="0" y="1854"/>
                </a:lnTo>
                <a:lnTo>
                  <a:pt x="592" y="1036"/>
                </a:lnTo>
                <a:close/>
                <a:moveTo>
                  <a:pt x="1949" y="1854"/>
                </a:moveTo>
                <a:lnTo>
                  <a:pt x="1551" y="1854"/>
                </a:lnTo>
                <a:lnTo>
                  <a:pt x="2143" y="1036"/>
                </a:lnTo>
                <a:lnTo>
                  <a:pt x="1597" y="1036"/>
                </a:lnTo>
                <a:lnTo>
                  <a:pt x="1597" y="0"/>
                </a:lnTo>
                <a:lnTo>
                  <a:pt x="2639" y="0"/>
                </a:lnTo>
                <a:lnTo>
                  <a:pt x="2644" y="1036"/>
                </a:lnTo>
                <a:lnTo>
                  <a:pt x="1949" y="1854"/>
                </a:lnTo>
                <a:close/>
              </a:path>
            </a:pathLst>
          </a:custGeom>
          <a:solidFill>
            <a:schemeClr val="bg1"/>
          </a:solidFill>
          <a:ln>
            <a:noFill/>
          </a:ln>
          <a:effectLst/>
        </p:spPr>
        <p:txBody>
          <a:bodyPr wrap="none" anchor="ctr"/>
          <a:lstStyle/>
          <a:p>
            <a:endParaRPr lang="en-US" dirty="0"/>
          </a:p>
        </p:txBody>
      </p:sp>
      <p:cxnSp>
        <p:nvCxnSpPr>
          <p:cNvPr id="12" name="Straight Connector 4">
            <a:extLst>
              <a:ext uri="{FF2B5EF4-FFF2-40B4-BE49-F238E27FC236}">
                <a16:creationId xmlns:a16="http://schemas.microsoft.com/office/drawing/2014/main" id="{3DEE5378-3FCF-7973-4EEF-930990110B8E}"/>
              </a:ext>
            </a:extLst>
          </p:cNvPr>
          <p:cNvCxnSpPr/>
          <p:nvPr/>
        </p:nvCxnSpPr>
        <p:spPr>
          <a:xfrm>
            <a:off x="5052447" y="1214795"/>
            <a:ext cx="1077132"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13" name="Straight Connector 5">
            <a:extLst>
              <a:ext uri="{FF2B5EF4-FFF2-40B4-BE49-F238E27FC236}">
                <a16:creationId xmlns:a16="http://schemas.microsoft.com/office/drawing/2014/main" id="{B8722535-6D72-1A25-FC47-1091F3228226}"/>
              </a:ext>
            </a:extLst>
          </p:cNvPr>
          <p:cNvCxnSpPr/>
          <p:nvPr/>
        </p:nvCxnSpPr>
        <p:spPr>
          <a:xfrm>
            <a:off x="3006671" y="1214795"/>
            <a:ext cx="1077132"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4819385"/>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par>
                                <p:cTn id="8" presetID="22" presetClass="entr" presetSubtype="2"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wipe(right)">
                                      <p:cBhvr>
                                        <p:cTn id="1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5">
            <a:extLst>
              <a:ext uri="{FF2B5EF4-FFF2-40B4-BE49-F238E27FC236}">
                <a16:creationId xmlns:a16="http://schemas.microsoft.com/office/drawing/2014/main" id="{C7717003-D550-2EB0-46EC-5C0407714C83}"/>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835409" y="0"/>
            <a:ext cx="1308591" cy="897681"/>
          </a:xfrm>
          <a:prstGeom prst="rect">
            <a:avLst/>
          </a:prstGeom>
        </p:spPr>
      </p:pic>
      <p:sp>
        <p:nvSpPr>
          <p:cNvPr id="2" name="Title 1">
            <a:extLst>
              <a:ext uri="{FF2B5EF4-FFF2-40B4-BE49-F238E27FC236}">
                <a16:creationId xmlns:a16="http://schemas.microsoft.com/office/drawing/2014/main" id="{AC5B4948-9742-080B-626C-A3B3F7810085}"/>
              </a:ext>
            </a:extLst>
          </p:cNvPr>
          <p:cNvSpPr>
            <a:spLocks noGrp="1"/>
          </p:cNvSpPr>
          <p:nvPr>
            <p:ph type="title"/>
          </p:nvPr>
        </p:nvSpPr>
        <p:spPr/>
        <p:txBody>
          <a:bodyPr/>
          <a:lstStyle/>
          <a:p>
            <a:r>
              <a:rPr lang="en-US" dirty="0"/>
              <a:t>Benefits of a Growth Mindset</a:t>
            </a:r>
          </a:p>
        </p:txBody>
      </p:sp>
      <p:grpSp>
        <p:nvGrpSpPr>
          <p:cNvPr id="35" name="Grupo 34">
            <a:extLst>
              <a:ext uri="{FF2B5EF4-FFF2-40B4-BE49-F238E27FC236}">
                <a16:creationId xmlns:a16="http://schemas.microsoft.com/office/drawing/2014/main" id="{AFA747B2-DC37-CD75-1BE5-0F55A8D05179}"/>
              </a:ext>
            </a:extLst>
          </p:cNvPr>
          <p:cNvGrpSpPr/>
          <p:nvPr/>
        </p:nvGrpSpPr>
        <p:grpSpPr>
          <a:xfrm>
            <a:off x="501870" y="2132337"/>
            <a:ext cx="8140259" cy="2524760"/>
            <a:chOff x="542548" y="2198007"/>
            <a:chExt cx="5982725" cy="1855585"/>
          </a:xfrm>
        </p:grpSpPr>
        <p:sp>
          <p:nvSpPr>
            <p:cNvPr id="26" name="TextBox 4">
              <a:extLst>
                <a:ext uri="{FF2B5EF4-FFF2-40B4-BE49-F238E27FC236}">
                  <a16:creationId xmlns:a16="http://schemas.microsoft.com/office/drawing/2014/main" id="{E4FEAB95-9FE8-8497-2214-4515E847C99B}"/>
                </a:ext>
              </a:extLst>
            </p:cNvPr>
            <p:cNvSpPr txBox="1"/>
            <p:nvPr/>
          </p:nvSpPr>
          <p:spPr>
            <a:xfrm>
              <a:off x="542548" y="2304297"/>
              <a:ext cx="1707546" cy="970783"/>
            </a:xfrm>
            <a:prstGeom prst="rect">
              <a:avLst/>
            </a:prstGeom>
            <a:noFill/>
          </p:spPr>
          <p:txBody>
            <a:bodyPr wrap="square" lIns="0" tIns="0" rIns="0" bIns="0" rtlCol="0">
              <a:spAutoFit/>
            </a:bodyPr>
            <a:lstStyle/>
            <a:p>
              <a:pPr algn="ctr">
                <a:spcAft>
                  <a:spcPts val="600"/>
                </a:spcAft>
              </a:pPr>
              <a:r>
                <a:rPr lang="en-US" sz="1700" b="1" spc="-40" dirty="0">
                  <a:solidFill>
                    <a:schemeClr val="tx2"/>
                  </a:solidFill>
                  <a:cs typeface="Arial" panose="020B0604020202020204" pitchFamily="34" charset="0"/>
                </a:rPr>
                <a:t>It Allows You to Move into New Fields</a:t>
              </a:r>
            </a:p>
            <a:p>
              <a:pPr marL="171450" lvl="1" indent="-171450" fontAlgn="base">
                <a:spcBef>
                  <a:spcPts val="320"/>
                </a:spcBef>
                <a:spcAft>
                  <a:spcPts val="1000"/>
                </a:spcAft>
                <a:buClr>
                  <a:schemeClr val="accent1"/>
                </a:buClr>
                <a:buSzPct val="90000"/>
                <a:buFont typeface="Zapf Dingbats"/>
                <a:buChar char="❯"/>
              </a:pPr>
              <a:r>
                <a:rPr lang="en-US" sz="1100" spc="-20" dirty="0">
                  <a:solidFill>
                    <a:schemeClr val="tx2"/>
                  </a:solidFill>
                  <a:cs typeface="Arial" panose="020B0604020202020204" pitchFamily="34" charset="0"/>
                </a:rPr>
                <a:t>When you have a growth mindset, your past doesn’t define your future</a:t>
              </a:r>
            </a:p>
            <a:p>
              <a:pPr marL="285750" indent="-285750">
                <a:buFont typeface="Arial" panose="020B0604020202020204" pitchFamily="34" charset="0"/>
                <a:buChar char="•"/>
              </a:pPr>
              <a:endParaRPr lang="en-US" sz="1400" dirty="0">
                <a:solidFill>
                  <a:schemeClr val="tx2"/>
                </a:solidFill>
              </a:endParaRPr>
            </a:p>
          </p:txBody>
        </p:sp>
        <p:sp>
          <p:nvSpPr>
            <p:cNvPr id="27" name="TextBox 5">
              <a:extLst>
                <a:ext uri="{FF2B5EF4-FFF2-40B4-BE49-F238E27FC236}">
                  <a16:creationId xmlns:a16="http://schemas.microsoft.com/office/drawing/2014/main" id="{A18C3968-6524-8A53-CA13-530AA0415ED1}"/>
                </a:ext>
              </a:extLst>
            </p:cNvPr>
            <p:cNvSpPr txBox="1"/>
            <p:nvPr/>
          </p:nvSpPr>
          <p:spPr>
            <a:xfrm>
              <a:off x="2677744" y="2304297"/>
              <a:ext cx="1635735" cy="1749295"/>
            </a:xfrm>
            <a:prstGeom prst="rect">
              <a:avLst/>
            </a:prstGeom>
            <a:solidFill>
              <a:schemeClr val="bg1"/>
            </a:solidFill>
          </p:spPr>
          <p:txBody>
            <a:bodyPr wrap="square" lIns="0" tIns="0" rIns="0" bIns="0" rtlCol="0">
              <a:spAutoFit/>
            </a:bodyPr>
            <a:lstStyle/>
            <a:p>
              <a:pPr marL="0" lvl="1" algn="ctr">
                <a:spcBef>
                  <a:spcPts val="0"/>
                </a:spcBef>
                <a:spcAft>
                  <a:spcPts val="1000"/>
                </a:spcAft>
                <a:buClr>
                  <a:schemeClr val="accent1"/>
                </a:buClr>
                <a:buSzPct val="90000"/>
              </a:pPr>
              <a:r>
                <a:rPr lang="en-US" sz="1700" b="1" spc="-40" dirty="0">
                  <a:solidFill>
                    <a:schemeClr val="tx2"/>
                  </a:solidFill>
                  <a:cs typeface="Arial" panose="020B0604020202020204" pitchFamily="34" charset="0"/>
                </a:rPr>
                <a:t>It Fosters Resilience</a:t>
              </a:r>
              <a:br>
                <a:rPr lang="en-US" sz="1700" b="1" spc="-40" dirty="0">
                  <a:solidFill>
                    <a:schemeClr val="tx2"/>
                  </a:solidFill>
                  <a:cs typeface="Arial" panose="020B0604020202020204" pitchFamily="34" charset="0"/>
                </a:rPr>
              </a:br>
              <a:endParaRPr lang="en-US" sz="1700" b="1" spc="-40" dirty="0">
                <a:solidFill>
                  <a:schemeClr val="tx2"/>
                </a:solidFill>
                <a:cs typeface="Arial" panose="020B0604020202020204" pitchFamily="34" charset="0"/>
              </a:endParaRPr>
            </a:p>
            <a:p>
              <a:pPr marL="171450" lvl="1" indent="-171450" fontAlgn="base">
                <a:spcBef>
                  <a:spcPts val="320"/>
                </a:spcBef>
                <a:spcAft>
                  <a:spcPts val="1000"/>
                </a:spcAft>
                <a:buClr>
                  <a:schemeClr val="accent1"/>
                </a:buClr>
                <a:buSzPct val="90000"/>
                <a:buFont typeface="Zapf Dingbats"/>
                <a:buChar char="❯"/>
              </a:pPr>
              <a:r>
                <a:rPr lang="en-US" sz="1100" spc="-20" dirty="0">
                  <a:solidFill>
                    <a:schemeClr val="tx2"/>
                  </a:solidFill>
                  <a:cs typeface="Arial" panose="020B0604020202020204" pitchFamily="34" charset="0"/>
                </a:rPr>
                <a:t>When issues inevitably arise, your business’s survival depends on your ability to persevere and learn from difficult situations</a:t>
              </a:r>
            </a:p>
            <a:p>
              <a:pPr marL="171450" lvl="1" indent="-171450" fontAlgn="base">
                <a:spcBef>
                  <a:spcPts val="320"/>
                </a:spcBef>
                <a:spcAft>
                  <a:spcPts val="1000"/>
                </a:spcAft>
                <a:buClr>
                  <a:schemeClr val="accent1"/>
                </a:buClr>
                <a:buSzPct val="90000"/>
                <a:buFont typeface="Zapf Dingbats"/>
                <a:buChar char="❯"/>
              </a:pPr>
              <a:r>
                <a:rPr lang="en-US" sz="1100" spc="-20" dirty="0">
                  <a:solidFill>
                    <a:schemeClr val="tx2"/>
                  </a:solidFill>
                  <a:cs typeface="Arial" panose="020B0604020202020204" pitchFamily="34" charset="0"/>
                </a:rPr>
                <a:t>A fixed mindset can physically prevent you from learning from mistakes, while a growth mindset can empower you to perceive mistakes as learning opportunities</a:t>
              </a:r>
            </a:p>
          </p:txBody>
        </p:sp>
        <p:sp>
          <p:nvSpPr>
            <p:cNvPr id="28" name="TextBox 6">
              <a:extLst>
                <a:ext uri="{FF2B5EF4-FFF2-40B4-BE49-F238E27FC236}">
                  <a16:creationId xmlns:a16="http://schemas.microsoft.com/office/drawing/2014/main" id="{74D7B7BE-6755-4411-0DAF-6557CC643BCF}"/>
                </a:ext>
              </a:extLst>
            </p:cNvPr>
            <p:cNvSpPr txBox="1"/>
            <p:nvPr/>
          </p:nvSpPr>
          <p:spPr>
            <a:xfrm>
              <a:off x="4808153" y="2304297"/>
              <a:ext cx="1702758" cy="929313"/>
            </a:xfrm>
            <a:prstGeom prst="rect">
              <a:avLst/>
            </a:prstGeom>
            <a:solidFill>
              <a:schemeClr val="bg1"/>
            </a:solidFill>
          </p:spPr>
          <p:txBody>
            <a:bodyPr wrap="square" lIns="0" tIns="0" rIns="0" bIns="0" rtlCol="0">
              <a:spAutoFit/>
            </a:bodyPr>
            <a:lstStyle/>
            <a:p>
              <a:pPr marL="0" lvl="1" algn="ctr" fontAlgn="base">
                <a:spcAft>
                  <a:spcPts val="1000"/>
                </a:spcAft>
                <a:buClr>
                  <a:schemeClr val="accent1"/>
                </a:buClr>
                <a:buSzPct val="90000"/>
              </a:pPr>
              <a:r>
                <a:rPr lang="en-US" sz="1700" b="1" spc="-40" dirty="0">
                  <a:solidFill>
                    <a:schemeClr val="tx2"/>
                  </a:solidFill>
                  <a:cs typeface="Arial" panose="020B0604020202020204" pitchFamily="34" charset="0"/>
                </a:rPr>
                <a:t>It Keeps You Humble</a:t>
              </a:r>
            </a:p>
            <a:p>
              <a:pPr marL="171450" lvl="1" indent="-171450" fontAlgn="base">
                <a:spcBef>
                  <a:spcPts val="320"/>
                </a:spcBef>
                <a:spcAft>
                  <a:spcPts val="1000"/>
                </a:spcAft>
                <a:buClr>
                  <a:schemeClr val="accent1"/>
                </a:buClr>
                <a:buSzPct val="90000"/>
                <a:buFont typeface="Zapf Dingbats"/>
                <a:buChar char="❯"/>
              </a:pPr>
              <a:endParaRPr lang="en-US" sz="1050" spc="-20" dirty="0">
                <a:solidFill>
                  <a:schemeClr val="tx2"/>
                </a:solidFill>
                <a:cs typeface="Arial" panose="020B0604020202020204" pitchFamily="34" charset="0"/>
              </a:endParaRPr>
            </a:p>
            <a:p>
              <a:pPr marL="171450" lvl="1" indent="-171450" fontAlgn="base">
                <a:spcBef>
                  <a:spcPts val="320"/>
                </a:spcBef>
                <a:spcAft>
                  <a:spcPts val="1000"/>
                </a:spcAft>
                <a:buClr>
                  <a:schemeClr val="accent1"/>
                </a:buClr>
                <a:buSzPct val="90000"/>
                <a:buFont typeface="Zapf Dingbats"/>
                <a:buChar char="❯"/>
              </a:pPr>
              <a:r>
                <a:rPr lang="en-US" sz="1100" spc="-20" dirty="0">
                  <a:solidFill>
                    <a:schemeClr val="tx2"/>
                  </a:solidFill>
                  <a:cs typeface="Arial" panose="020B0604020202020204" pitchFamily="34" charset="0"/>
                </a:rPr>
                <a:t>A growth mindset constantly reminds you that there’s always more to learn</a:t>
              </a:r>
            </a:p>
          </p:txBody>
        </p:sp>
        <p:cxnSp>
          <p:nvCxnSpPr>
            <p:cNvPr id="29" name="Straight Connector 8">
              <a:extLst>
                <a:ext uri="{FF2B5EF4-FFF2-40B4-BE49-F238E27FC236}">
                  <a16:creationId xmlns:a16="http://schemas.microsoft.com/office/drawing/2014/main" id="{97E2874B-340A-E90C-8836-9B6DCD1B823E}"/>
                </a:ext>
              </a:extLst>
            </p:cNvPr>
            <p:cNvCxnSpPr/>
            <p:nvPr/>
          </p:nvCxnSpPr>
          <p:spPr>
            <a:xfrm>
              <a:off x="542548" y="2198007"/>
              <a:ext cx="1707546"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0" name="Straight Connector 9">
              <a:extLst>
                <a:ext uri="{FF2B5EF4-FFF2-40B4-BE49-F238E27FC236}">
                  <a16:creationId xmlns:a16="http://schemas.microsoft.com/office/drawing/2014/main" id="{3AD3C38A-E5C3-833E-F8F5-8397D89ADE03}"/>
                </a:ext>
              </a:extLst>
            </p:cNvPr>
            <p:cNvCxnSpPr/>
            <p:nvPr/>
          </p:nvCxnSpPr>
          <p:spPr>
            <a:xfrm>
              <a:off x="2687319" y="2198007"/>
              <a:ext cx="1707546"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1" name="Straight Connector 10">
              <a:extLst>
                <a:ext uri="{FF2B5EF4-FFF2-40B4-BE49-F238E27FC236}">
                  <a16:creationId xmlns:a16="http://schemas.microsoft.com/office/drawing/2014/main" id="{1B7F72BC-238E-C93A-DD08-777D28BFE56B}"/>
                </a:ext>
              </a:extLst>
            </p:cNvPr>
            <p:cNvCxnSpPr/>
            <p:nvPr/>
          </p:nvCxnSpPr>
          <p:spPr>
            <a:xfrm>
              <a:off x="4817727" y="2198007"/>
              <a:ext cx="1707546"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39" name="Shape 2787">
            <a:extLst>
              <a:ext uri="{FF2B5EF4-FFF2-40B4-BE49-F238E27FC236}">
                <a16:creationId xmlns:a16="http://schemas.microsoft.com/office/drawing/2014/main" id="{3FA3A5FB-DA6E-5A84-83A6-6133AE6A3B36}"/>
              </a:ext>
            </a:extLst>
          </p:cNvPr>
          <p:cNvSpPr/>
          <p:nvPr/>
        </p:nvSpPr>
        <p:spPr>
          <a:xfrm>
            <a:off x="1267761" y="1263356"/>
            <a:ext cx="705750" cy="706220"/>
          </a:xfrm>
          <a:custGeom>
            <a:avLst/>
            <a:gdLst/>
            <a:ahLst/>
            <a:cxnLst>
              <a:cxn ang="0">
                <a:pos x="wd2" y="hd2"/>
              </a:cxn>
              <a:cxn ang="5400000">
                <a:pos x="wd2" y="hd2"/>
              </a:cxn>
              <a:cxn ang="10800000">
                <a:pos x="wd2" y="hd2"/>
              </a:cxn>
              <a:cxn ang="16200000">
                <a:pos x="wd2" y="hd2"/>
              </a:cxn>
            </a:cxnLst>
            <a:rect l="0" t="0" r="r" b="b"/>
            <a:pathLst>
              <a:path w="21086" h="21600" extrusionOk="0">
                <a:moveTo>
                  <a:pt x="11502" y="10309"/>
                </a:moveTo>
                <a:cubicBezTo>
                  <a:pt x="11767" y="10309"/>
                  <a:pt x="11981" y="10090"/>
                  <a:pt x="11981" y="9818"/>
                </a:cubicBezTo>
                <a:cubicBezTo>
                  <a:pt x="11981" y="9547"/>
                  <a:pt x="11767" y="9327"/>
                  <a:pt x="11502" y="9327"/>
                </a:cubicBezTo>
                <a:cubicBezTo>
                  <a:pt x="11237" y="9327"/>
                  <a:pt x="11022" y="9547"/>
                  <a:pt x="11022" y="9818"/>
                </a:cubicBezTo>
                <a:cubicBezTo>
                  <a:pt x="11022" y="10090"/>
                  <a:pt x="11237" y="10309"/>
                  <a:pt x="11502" y="10309"/>
                </a:cubicBezTo>
                <a:moveTo>
                  <a:pt x="15818" y="4909"/>
                </a:moveTo>
                <a:cubicBezTo>
                  <a:pt x="16083" y="4909"/>
                  <a:pt x="16297" y="5129"/>
                  <a:pt x="16297" y="5400"/>
                </a:cubicBezTo>
                <a:cubicBezTo>
                  <a:pt x="16297" y="5672"/>
                  <a:pt x="16083" y="5891"/>
                  <a:pt x="15818" y="5891"/>
                </a:cubicBezTo>
                <a:cubicBezTo>
                  <a:pt x="15553" y="5891"/>
                  <a:pt x="15338" y="5672"/>
                  <a:pt x="15338" y="5400"/>
                </a:cubicBezTo>
                <a:cubicBezTo>
                  <a:pt x="15338" y="5129"/>
                  <a:pt x="15553" y="4909"/>
                  <a:pt x="15818" y="4909"/>
                </a:cubicBezTo>
                <a:moveTo>
                  <a:pt x="15818" y="6873"/>
                </a:moveTo>
                <a:cubicBezTo>
                  <a:pt x="16612" y="6873"/>
                  <a:pt x="17256" y="6213"/>
                  <a:pt x="17256" y="5400"/>
                </a:cubicBezTo>
                <a:cubicBezTo>
                  <a:pt x="17256" y="4587"/>
                  <a:pt x="16612" y="3928"/>
                  <a:pt x="15818" y="3928"/>
                </a:cubicBezTo>
                <a:cubicBezTo>
                  <a:pt x="15023" y="3928"/>
                  <a:pt x="14379" y="4587"/>
                  <a:pt x="14379" y="5400"/>
                </a:cubicBezTo>
                <a:cubicBezTo>
                  <a:pt x="14379" y="6213"/>
                  <a:pt x="15023" y="6873"/>
                  <a:pt x="15818" y="6873"/>
                </a:cubicBezTo>
                <a:moveTo>
                  <a:pt x="12941" y="11782"/>
                </a:moveTo>
                <a:cubicBezTo>
                  <a:pt x="13206" y="11782"/>
                  <a:pt x="13420" y="11562"/>
                  <a:pt x="13420" y="11291"/>
                </a:cubicBezTo>
                <a:cubicBezTo>
                  <a:pt x="13420" y="11020"/>
                  <a:pt x="13206" y="10800"/>
                  <a:pt x="12941" y="10800"/>
                </a:cubicBezTo>
                <a:cubicBezTo>
                  <a:pt x="12675" y="10800"/>
                  <a:pt x="12461" y="11020"/>
                  <a:pt x="12461" y="11291"/>
                </a:cubicBezTo>
                <a:cubicBezTo>
                  <a:pt x="12461" y="11562"/>
                  <a:pt x="12675" y="11782"/>
                  <a:pt x="12941" y="11782"/>
                </a:cubicBezTo>
                <a:moveTo>
                  <a:pt x="10063" y="7855"/>
                </a:moveTo>
                <a:cubicBezTo>
                  <a:pt x="9798" y="7855"/>
                  <a:pt x="9584" y="8074"/>
                  <a:pt x="9584" y="8346"/>
                </a:cubicBezTo>
                <a:cubicBezTo>
                  <a:pt x="9584" y="8617"/>
                  <a:pt x="9798" y="8836"/>
                  <a:pt x="10063" y="8836"/>
                </a:cubicBezTo>
                <a:cubicBezTo>
                  <a:pt x="10328" y="8836"/>
                  <a:pt x="10543" y="8617"/>
                  <a:pt x="10543" y="8346"/>
                </a:cubicBezTo>
                <a:cubicBezTo>
                  <a:pt x="10543" y="8074"/>
                  <a:pt x="10328" y="7855"/>
                  <a:pt x="10063" y="7855"/>
                </a:cubicBezTo>
                <a:moveTo>
                  <a:pt x="1718" y="19842"/>
                </a:moveTo>
                <a:lnTo>
                  <a:pt x="3451" y="15392"/>
                </a:lnTo>
                <a:cubicBezTo>
                  <a:pt x="3684" y="15834"/>
                  <a:pt x="3973" y="16253"/>
                  <a:pt x="4312" y="16642"/>
                </a:cubicBezTo>
                <a:cubicBezTo>
                  <a:pt x="4824" y="17230"/>
                  <a:pt x="5418" y="17711"/>
                  <a:pt x="6061" y="18068"/>
                </a:cubicBezTo>
                <a:cubicBezTo>
                  <a:pt x="6061" y="18068"/>
                  <a:pt x="1718" y="19842"/>
                  <a:pt x="1718" y="19842"/>
                </a:cubicBezTo>
                <a:close/>
                <a:moveTo>
                  <a:pt x="3717" y="12060"/>
                </a:moveTo>
                <a:lnTo>
                  <a:pt x="0" y="21600"/>
                </a:lnTo>
                <a:lnTo>
                  <a:pt x="9319" y="17795"/>
                </a:lnTo>
                <a:cubicBezTo>
                  <a:pt x="9153" y="17815"/>
                  <a:pt x="8987" y="17824"/>
                  <a:pt x="8822" y="17824"/>
                </a:cubicBezTo>
                <a:cubicBezTo>
                  <a:pt x="5971" y="17824"/>
                  <a:pt x="3389" y="15002"/>
                  <a:pt x="3717" y="12060"/>
                </a:cubicBezTo>
                <a:moveTo>
                  <a:pt x="16115" y="10657"/>
                </a:moveTo>
                <a:cubicBezTo>
                  <a:pt x="15925" y="10851"/>
                  <a:pt x="15627" y="11171"/>
                  <a:pt x="15280" y="11542"/>
                </a:cubicBezTo>
                <a:cubicBezTo>
                  <a:pt x="14662" y="12204"/>
                  <a:pt x="13712" y="13221"/>
                  <a:pt x="13147" y="13753"/>
                </a:cubicBezTo>
                <a:lnTo>
                  <a:pt x="7665" y="8141"/>
                </a:lnTo>
                <a:cubicBezTo>
                  <a:pt x="8185" y="7563"/>
                  <a:pt x="9179" y="6590"/>
                  <a:pt x="9825" y="5958"/>
                </a:cubicBezTo>
                <a:cubicBezTo>
                  <a:pt x="10188" y="5603"/>
                  <a:pt x="10500" y="5298"/>
                  <a:pt x="10690" y="5103"/>
                </a:cubicBezTo>
                <a:cubicBezTo>
                  <a:pt x="13284" y="2447"/>
                  <a:pt x="18271" y="993"/>
                  <a:pt x="20136" y="982"/>
                </a:cubicBezTo>
                <a:cubicBezTo>
                  <a:pt x="20132" y="2572"/>
                  <a:pt x="18824" y="7884"/>
                  <a:pt x="16115" y="10657"/>
                </a:cubicBezTo>
                <a:moveTo>
                  <a:pt x="12477" y="14563"/>
                </a:moveTo>
                <a:cubicBezTo>
                  <a:pt x="12127" y="15873"/>
                  <a:pt x="11665" y="17072"/>
                  <a:pt x="11154" y="18035"/>
                </a:cubicBezTo>
                <a:cubicBezTo>
                  <a:pt x="10943" y="17454"/>
                  <a:pt x="10642" y="16798"/>
                  <a:pt x="10214" y="16110"/>
                </a:cubicBezTo>
                <a:cubicBezTo>
                  <a:pt x="10035" y="15823"/>
                  <a:pt x="9728" y="15656"/>
                  <a:pt x="9405" y="15656"/>
                </a:cubicBezTo>
                <a:cubicBezTo>
                  <a:pt x="9329" y="15656"/>
                  <a:pt x="9252" y="15665"/>
                  <a:pt x="9176" y="15684"/>
                </a:cubicBezTo>
                <a:cubicBezTo>
                  <a:pt x="8990" y="15731"/>
                  <a:pt x="8799" y="15755"/>
                  <a:pt x="8610" y="15755"/>
                </a:cubicBezTo>
                <a:cubicBezTo>
                  <a:pt x="7905" y="15755"/>
                  <a:pt x="7217" y="15432"/>
                  <a:pt x="6621" y="14822"/>
                </a:cubicBezTo>
                <a:cubicBezTo>
                  <a:pt x="5861" y="14044"/>
                  <a:pt x="5561" y="13114"/>
                  <a:pt x="5779" y="12206"/>
                </a:cubicBezTo>
                <a:cubicBezTo>
                  <a:pt x="5877" y="11797"/>
                  <a:pt x="5709" y="11370"/>
                  <a:pt x="5363" y="11144"/>
                </a:cubicBezTo>
                <a:cubicBezTo>
                  <a:pt x="4690" y="10706"/>
                  <a:pt x="4050" y="10398"/>
                  <a:pt x="3482" y="10183"/>
                </a:cubicBezTo>
                <a:cubicBezTo>
                  <a:pt x="4423" y="9658"/>
                  <a:pt x="5594" y="9186"/>
                  <a:pt x="6874" y="8827"/>
                </a:cubicBezTo>
                <a:cubicBezTo>
                  <a:pt x="6900" y="8820"/>
                  <a:pt x="6921" y="8803"/>
                  <a:pt x="6946" y="8793"/>
                </a:cubicBezTo>
                <a:lnTo>
                  <a:pt x="12510" y="14490"/>
                </a:lnTo>
                <a:cubicBezTo>
                  <a:pt x="12501" y="14515"/>
                  <a:pt x="12484" y="14536"/>
                  <a:pt x="12477" y="14563"/>
                </a:cubicBezTo>
                <a:moveTo>
                  <a:pt x="20922" y="167"/>
                </a:moveTo>
                <a:cubicBezTo>
                  <a:pt x="20813" y="55"/>
                  <a:pt x="20545" y="0"/>
                  <a:pt x="20157" y="0"/>
                </a:cubicBezTo>
                <a:cubicBezTo>
                  <a:pt x="18131" y="0"/>
                  <a:pt x="12842" y="1511"/>
                  <a:pt x="10012" y="4409"/>
                </a:cubicBezTo>
                <a:cubicBezTo>
                  <a:pt x="9345" y="5092"/>
                  <a:pt x="7134" y="7175"/>
                  <a:pt x="6621" y="7880"/>
                </a:cubicBezTo>
                <a:cubicBezTo>
                  <a:pt x="4961" y="8346"/>
                  <a:pt x="2544" y="9277"/>
                  <a:pt x="1196" y="10657"/>
                </a:cubicBezTo>
                <a:cubicBezTo>
                  <a:pt x="1196" y="10657"/>
                  <a:pt x="2841" y="10663"/>
                  <a:pt x="4848" y="11972"/>
                </a:cubicBezTo>
                <a:cubicBezTo>
                  <a:pt x="4556" y="13190"/>
                  <a:pt x="4926" y="14475"/>
                  <a:pt x="5943" y="15516"/>
                </a:cubicBezTo>
                <a:cubicBezTo>
                  <a:pt x="6735" y="16327"/>
                  <a:pt x="7672" y="16737"/>
                  <a:pt x="8610" y="16737"/>
                </a:cubicBezTo>
                <a:cubicBezTo>
                  <a:pt x="8876" y="16737"/>
                  <a:pt x="9142" y="16704"/>
                  <a:pt x="9405" y="16637"/>
                </a:cubicBezTo>
                <a:cubicBezTo>
                  <a:pt x="10683" y="18692"/>
                  <a:pt x="10690" y="20376"/>
                  <a:pt x="10690" y="20376"/>
                </a:cubicBezTo>
                <a:cubicBezTo>
                  <a:pt x="12038" y="18996"/>
                  <a:pt x="12948" y="16521"/>
                  <a:pt x="13402" y="14822"/>
                </a:cubicBezTo>
                <a:cubicBezTo>
                  <a:pt x="14091" y="14297"/>
                  <a:pt x="16126" y="12034"/>
                  <a:pt x="16793" y="11351"/>
                </a:cubicBezTo>
                <a:cubicBezTo>
                  <a:pt x="20164" y="7900"/>
                  <a:pt x="21600" y="861"/>
                  <a:pt x="20922" y="167"/>
                </a:cubicBezTo>
              </a:path>
            </a:pathLst>
          </a:custGeom>
          <a:solidFill>
            <a:schemeClr val="accent3"/>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dirty="0"/>
          </a:p>
        </p:txBody>
      </p:sp>
      <p:sp>
        <p:nvSpPr>
          <p:cNvPr id="40" name="Freeform 11">
            <a:extLst>
              <a:ext uri="{FF2B5EF4-FFF2-40B4-BE49-F238E27FC236}">
                <a16:creationId xmlns:a16="http://schemas.microsoft.com/office/drawing/2014/main" id="{D3C5F49A-48A8-9CC2-EDFB-57DDDDD1757A}"/>
              </a:ext>
            </a:extLst>
          </p:cNvPr>
          <p:cNvSpPr>
            <a:spLocks noChangeArrowheads="1"/>
          </p:cNvSpPr>
          <p:nvPr/>
        </p:nvSpPr>
        <p:spPr bwMode="auto">
          <a:xfrm>
            <a:off x="4178862" y="1174948"/>
            <a:ext cx="831729" cy="812767"/>
          </a:xfrm>
          <a:custGeom>
            <a:avLst/>
            <a:gdLst>
              <a:gd name="T0" fmla="*/ 220 w 1355"/>
              <a:gd name="T1" fmla="*/ 1182 h 1323"/>
              <a:gd name="T2" fmla="*/ 410 w 1355"/>
              <a:gd name="T3" fmla="*/ 871 h 1323"/>
              <a:gd name="T4" fmla="*/ 259 w 1355"/>
              <a:gd name="T5" fmla="*/ 1287 h 1323"/>
              <a:gd name="T6" fmla="*/ 500 w 1355"/>
              <a:gd name="T7" fmla="*/ 972 h 1323"/>
              <a:gd name="T8" fmla="*/ 581 w 1355"/>
              <a:gd name="T9" fmla="*/ 724 h 1323"/>
              <a:gd name="T10" fmla="*/ 996 w 1355"/>
              <a:gd name="T11" fmla="*/ 807 h 1323"/>
              <a:gd name="T12" fmla="*/ 810 w 1355"/>
              <a:gd name="T13" fmla="*/ 472 h 1323"/>
              <a:gd name="T14" fmla="*/ 946 w 1355"/>
              <a:gd name="T15" fmla="*/ 332 h 1323"/>
              <a:gd name="T16" fmla="*/ 687 w 1355"/>
              <a:gd name="T17" fmla="*/ 377 h 1323"/>
              <a:gd name="T18" fmla="*/ 311 w 1355"/>
              <a:gd name="T19" fmla="*/ 712 h 1323"/>
              <a:gd name="T20" fmla="*/ 517 w 1355"/>
              <a:gd name="T21" fmla="*/ 484 h 1323"/>
              <a:gd name="T22" fmla="*/ 255 w 1355"/>
              <a:gd name="T23" fmla="*/ 614 h 1323"/>
              <a:gd name="T24" fmla="*/ 473 w 1355"/>
              <a:gd name="T25" fmla="*/ 620 h 1323"/>
              <a:gd name="T26" fmla="*/ 642 w 1355"/>
              <a:gd name="T27" fmla="*/ 1046 h 1323"/>
              <a:gd name="T28" fmla="*/ 792 w 1355"/>
              <a:gd name="T29" fmla="*/ 990 h 1323"/>
              <a:gd name="T30" fmla="*/ 810 w 1355"/>
              <a:gd name="T31" fmla="*/ 239 h 1323"/>
              <a:gd name="T32" fmla="*/ 718 w 1355"/>
              <a:gd name="T33" fmla="*/ 332 h 1323"/>
              <a:gd name="T34" fmla="*/ 671 w 1355"/>
              <a:gd name="T35" fmla="*/ 1256 h 1323"/>
              <a:gd name="T36" fmla="*/ 463 w 1355"/>
              <a:gd name="T37" fmla="*/ 745 h 1323"/>
              <a:gd name="T38" fmla="*/ 765 w 1355"/>
              <a:gd name="T39" fmla="*/ 488 h 1323"/>
              <a:gd name="T40" fmla="*/ 951 w 1355"/>
              <a:gd name="T41" fmla="*/ 764 h 1323"/>
              <a:gd name="T42" fmla="*/ 548 w 1355"/>
              <a:gd name="T43" fmla="*/ 693 h 1323"/>
              <a:gd name="T44" fmla="*/ 747 w 1355"/>
              <a:gd name="T45" fmla="*/ 1001 h 1323"/>
              <a:gd name="T46" fmla="*/ 1006 w 1355"/>
              <a:gd name="T47" fmla="*/ 1095 h 1323"/>
              <a:gd name="T48" fmla="*/ 1000 w 1355"/>
              <a:gd name="T49" fmla="*/ 1137 h 1323"/>
              <a:gd name="T50" fmla="*/ 1041 w 1355"/>
              <a:gd name="T51" fmla="*/ 1137 h 1323"/>
              <a:gd name="T52" fmla="*/ 1049 w 1355"/>
              <a:gd name="T53" fmla="*/ 1095 h 1323"/>
              <a:gd name="T54" fmla="*/ 1177 w 1355"/>
              <a:gd name="T55" fmla="*/ 1281 h 1323"/>
              <a:gd name="T56" fmla="*/ 1177 w 1355"/>
              <a:gd name="T57" fmla="*/ 961 h 1323"/>
              <a:gd name="T58" fmla="*/ 115 w 1355"/>
              <a:gd name="T59" fmla="*/ 834 h 1323"/>
              <a:gd name="T60" fmla="*/ 166 w 1355"/>
              <a:gd name="T61" fmla="*/ 945 h 1323"/>
              <a:gd name="T62" fmla="*/ 166 w 1355"/>
              <a:gd name="T63" fmla="*/ 904 h 1323"/>
              <a:gd name="T64" fmla="*/ 68 w 1355"/>
              <a:gd name="T65" fmla="*/ 834 h 1323"/>
              <a:gd name="T66" fmla="*/ 0 w 1355"/>
              <a:gd name="T67" fmla="*/ 834 h 1323"/>
              <a:gd name="T68" fmla="*/ 1171 w 1355"/>
              <a:gd name="T69" fmla="*/ 1207 h 1323"/>
              <a:gd name="T70" fmla="*/ 852 w 1355"/>
              <a:gd name="T71" fmla="*/ 1137 h 1323"/>
              <a:gd name="T72" fmla="*/ 852 w 1355"/>
              <a:gd name="T73" fmla="*/ 1095 h 1323"/>
              <a:gd name="T74" fmla="*/ 624 w 1355"/>
              <a:gd name="T75" fmla="*/ 266 h 1323"/>
              <a:gd name="T76" fmla="*/ 624 w 1355"/>
              <a:gd name="T77" fmla="*/ 245 h 1323"/>
              <a:gd name="T78" fmla="*/ 420 w 1355"/>
              <a:gd name="T79" fmla="*/ 49 h 1323"/>
              <a:gd name="T80" fmla="*/ 113 w 1355"/>
              <a:gd name="T81" fmla="*/ 120 h 1323"/>
              <a:gd name="T82" fmla="*/ 20 w 1355"/>
              <a:gd name="T83" fmla="*/ 266 h 1323"/>
              <a:gd name="T84" fmla="*/ 150 w 1355"/>
              <a:gd name="T85" fmla="*/ 144 h 1323"/>
              <a:gd name="T86" fmla="*/ 284 w 1355"/>
              <a:gd name="T87" fmla="*/ 103 h 1323"/>
              <a:gd name="T88" fmla="*/ 397 w 1355"/>
              <a:gd name="T89" fmla="*/ 91 h 1323"/>
              <a:gd name="T90" fmla="*/ 438 w 1355"/>
              <a:gd name="T91" fmla="*/ 89 h 1323"/>
              <a:gd name="T92" fmla="*/ 459 w 1355"/>
              <a:gd name="T93" fmla="*/ 93 h 1323"/>
              <a:gd name="T94" fmla="*/ 484 w 1355"/>
              <a:gd name="T95" fmla="*/ 101 h 1323"/>
              <a:gd name="T96" fmla="*/ 504 w 1355"/>
              <a:gd name="T97" fmla="*/ 109 h 1323"/>
              <a:gd name="T98" fmla="*/ 523 w 1355"/>
              <a:gd name="T99" fmla="*/ 122 h 1323"/>
              <a:gd name="T100" fmla="*/ 537 w 1355"/>
              <a:gd name="T101" fmla="*/ 136 h 1323"/>
              <a:gd name="T102" fmla="*/ 554 w 1355"/>
              <a:gd name="T103" fmla="*/ 155 h 1323"/>
              <a:gd name="T104" fmla="*/ 564 w 1355"/>
              <a:gd name="T105" fmla="*/ 173 h 1323"/>
              <a:gd name="T106" fmla="*/ 577 w 1355"/>
              <a:gd name="T107" fmla="*/ 196 h 1323"/>
              <a:gd name="T108" fmla="*/ 583 w 1355"/>
              <a:gd name="T109" fmla="*/ 216 h 1323"/>
              <a:gd name="T110" fmla="*/ 127 w 1355"/>
              <a:gd name="T111" fmla="*/ 161 h 13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355" h="1323">
                <a:moveTo>
                  <a:pt x="486" y="1033"/>
                </a:moveTo>
                <a:lnTo>
                  <a:pt x="261" y="1231"/>
                </a:lnTo>
                <a:lnTo>
                  <a:pt x="220" y="1182"/>
                </a:lnTo>
                <a:lnTo>
                  <a:pt x="428" y="998"/>
                </a:lnTo>
                <a:lnTo>
                  <a:pt x="451" y="879"/>
                </a:lnTo>
                <a:lnTo>
                  <a:pt x="410" y="871"/>
                </a:lnTo>
                <a:lnTo>
                  <a:pt x="391" y="976"/>
                </a:lnTo>
                <a:lnTo>
                  <a:pt x="162" y="1176"/>
                </a:lnTo>
                <a:lnTo>
                  <a:pt x="259" y="1287"/>
                </a:lnTo>
                <a:lnTo>
                  <a:pt x="527" y="1052"/>
                </a:lnTo>
                <a:lnTo>
                  <a:pt x="541" y="980"/>
                </a:lnTo>
                <a:lnTo>
                  <a:pt x="500" y="972"/>
                </a:lnTo>
                <a:lnTo>
                  <a:pt x="486" y="1033"/>
                </a:lnTo>
                <a:close/>
                <a:moveTo>
                  <a:pt x="570" y="747"/>
                </a:moveTo>
                <a:cubicBezTo>
                  <a:pt x="570" y="739"/>
                  <a:pt x="574" y="731"/>
                  <a:pt x="581" y="724"/>
                </a:cubicBezTo>
                <a:lnTo>
                  <a:pt x="665" y="639"/>
                </a:lnTo>
                <a:lnTo>
                  <a:pt x="665" y="807"/>
                </a:lnTo>
                <a:lnTo>
                  <a:pt x="996" y="807"/>
                </a:lnTo>
                <a:lnTo>
                  <a:pt x="996" y="659"/>
                </a:lnTo>
                <a:lnTo>
                  <a:pt x="810" y="659"/>
                </a:lnTo>
                <a:lnTo>
                  <a:pt x="810" y="472"/>
                </a:lnTo>
                <a:lnTo>
                  <a:pt x="804" y="466"/>
                </a:lnTo>
                <a:cubicBezTo>
                  <a:pt x="806" y="466"/>
                  <a:pt x="810" y="466"/>
                  <a:pt x="813" y="466"/>
                </a:cubicBezTo>
                <a:cubicBezTo>
                  <a:pt x="887" y="466"/>
                  <a:pt x="946" y="406"/>
                  <a:pt x="946" y="332"/>
                </a:cubicBezTo>
                <a:cubicBezTo>
                  <a:pt x="946" y="258"/>
                  <a:pt x="888" y="198"/>
                  <a:pt x="813" y="198"/>
                </a:cubicBezTo>
                <a:cubicBezTo>
                  <a:pt x="739" y="198"/>
                  <a:pt x="679" y="258"/>
                  <a:pt x="679" y="332"/>
                </a:cubicBezTo>
                <a:cubicBezTo>
                  <a:pt x="679" y="348"/>
                  <a:pt x="681" y="363"/>
                  <a:pt x="687" y="377"/>
                </a:cubicBezTo>
                <a:lnTo>
                  <a:pt x="389" y="377"/>
                </a:lnTo>
                <a:lnTo>
                  <a:pt x="195" y="620"/>
                </a:lnTo>
                <a:lnTo>
                  <a:pt x="311" y="712"/>
                </a:lnTo>
                <a:lnTo>
                  <a:pt x="459" y="525"/>
                </a:lnTo>
                <a:lnTo>
                  <a:pt x="517" y="525"/>
                </a:lnTo>
                <a:lnTo>
                  <a:pt x="517" y="484"/>
                </a:lnTo>
                <a:lnTo>
                  <a:pt x="438" y="484"/>
                </a:lnTo>
                <a:lnTo>
                  <a:pt x="302" y="655"/>
                </a:lnTo>
                <a:lnTo>
                  <a:pt x="255" y="614"/>
                </a:lnTo>
                <a:lnTo>
                  <a:pt x="410" y="418"/>
                </a:lnTo>
                <a:lnTo>
                  <a:pt x="671" y="418"/>
                </a:lnTo>
                <a:lnTo>
                  <a:pt x="473" y="620"/>
                </a:lnTo>
                <a:cubicBezTo>
                  <a:pt x="441" y="655"/>
                  <a:pt x="422" y="698"/>
                  <a:pt x="422" y="747"/>
                </a:cubicBezTo>
                <a:cubicBezTo>
                  <a:pt x="422" y="794"/>
                  <a:pt x="441" y="840"/>
                  <a:pt x="473" y="875"/>
                </a:cubicBezTo>
                <a:lnTo>
                  <a:pt x="642" y="1046"/>
                </a:lnTo>
                <a:lnTo>
                  <a:pt x="626" y="1297"/>
                </a:lnTo>
                <a:lnTo>
                  <a:pt x="771" y="1308"/>
                </a:lnTo>
                <a:lnTo>
                  <a:pt x="792" y="990"/>
                </a:lnTo>
                <a:lnTo>
                  <a:pt x="579" y="770"/>
                </a:lnTo>
                <a:cubicBezTo>
                  <a:pt x="572" y="764"/>
                  <a:pt x="570" y="755"/>
                  <a:pt x="570" y="747"/>
                </a:cubicBezTo>
                <a:close/>
                <a:moveTo>
                  <a:pt x="810" y="239"/>
                </a:moveTo>
                <a:cubicBezTo>
                  <a:pt x="862" y="239"/>
                  <a:pt x="903" y="280"/>
                  <a:pt x="903" y="332"/>
                </a:cubicBezTo>
                <a:cubicBezTo>
                  <a:pt x="903" y="383"/>
                  <a:pt x="862" y="425"/>
                  <a:pt x="810" y="425"/>
                </a:cubicBezTo>
                <a:cubicBezTo>
                  <a:pt x="759" y="425"/>
                  <a:pt x="718" y="383"/>
                  <a:pt x="718" y="332"/>
                </a:cubicBezTo>
                <a:cubicBezTo>
                  <a:pt x="718" y="280"/>
                  <a:pt x="759" y="239"/>
                  <a:pt x="810" y="239"/>
                </a:cubicBezTo>
                <a:close/>
                <a:moveTo>
                  <a:pt x="734" y="1260"/>
                </a:moveTo>
                <a:lnTo>
                  <a:pt x="671" y="1256"/>
                </a:lnTo>
                <a:lnTo>
                  <a:pt x="685" y="1027"/>
                </a:lnTo>
                <a:lnTo>
                  <a:pt x="504" y="844"/>
                </a:lnTo>
                <a:cubicBezTo>
                  <a:pt x="478" y="817"/>
                  <a:pt x="463" y="782"/>
                  <a:pt x="463" y="745"/>
                </a:cubicBezTo>
                <a:cubicBezTo>
                  <a:pt x="463" y="708"/>
                  <a:pt x="478" y="673"/>
                  <a:pt x="504" y="647"/>
                </a:cubicBezTo>
                <a:lnTo>
                  <a:pt x="712" y="435"/>
                </a:lnTo>
                <a:lnTo>
                  <a:pt x="765" y="488"/>
                </a:lnTo>
                <a:lnTo>
                  <a:pt x="765" y="700"/>
                </a:lnTo>
                <a:lnTo>
                  <a:pt x="951" y="700"/>
                </a:lnTo>
                <a:lnTo>
                  <a:pt x="951" y="764"/>
                </a:lnTo>
                <a:lnTo>
                  <a:pt x="703" y="764"/>
                </a:lnTo>
                <a:lnTo>
                  <a:pt x="703" y="536"/>
                </a:lnTo>
                <a:lnTo>
                  <a:pt x="548" y="693"/>
                </a:lnTo>
                <a:cubicBezTo>
                  <a:pt x="533" y="708"/>
                  <a:pt x="525" y="726"/>
                  <a:pt x="525" y="745"/>
                </a:cubicBezTo>
                <a:cubicBezTo>
                  <a:pt x="525" y="766"/>
                  <a:pt x="533" y="784"/>
                  <a:pt x="546" y="797"/>
                </a:cubicBezTo>
                <a:lnTo>
                  <a:pt x="747" y="1001"/>
                </a:lnTo>
                <a:lnTo>
                  <a:pt x="734" y="1260"/>
                </a:lnTo>
                <a:close/>
                <a:moveTo>
                  <a:pt x="1177" y="961"/>
                </a:moveTo>
                <a:cubicBezTo>
                  <a:pt x="1095" y="961"/>
                  <a:pt x="1025" y="1017"/>
                  <a:pt x="1006" y="1095"/>
                </a:cubicBezTo>
                <a:lnTo>
                  <a:pt x="957" y="1095"/>
                </a:lnTo>
                <a:lnTo>
                  <a:pt x="957" y="1137"/>
                </a:lnTo>
                <a:lnTo>
                  <a:pt x="1000" y="1137"/>
                </a:lnTo>
                <a:cubicBezTo>
                  <a:pt x="1000" y="1139"/>
                  <a:pt x="1000" y="1139"/>
                  <a:pt x="1000" y="1141"/>
                </a:cubicBezTo>
                <a:lnTo>
                  <a:pt x="1041" y="1141"/>
                </a:lnTo>
                <a:cubicBezTo>
                  <a:pt x="1041" y="1139"/>
                  <a:pt x="1041" y="1139"/>
                  <a:pt x="1041" y="1137"/>
                </a:cubicBezTo>
                <a:lnTo>
                  <a:pt x="1130" y="1137"/>
                </a:lnTo>
                <a:lnTo>
                  <a:pt x="1130" y="1095"/>
                </a:lnTo>
                <a:lnTo>
                  <a:pt x="1049" y="1095"/>
                </a:lnTo>
                <a:cubicBezTo>
                  <a:pt x="1068" y="1042"/>
                  <a:pt x="1120" y="1005"/>
                  <a:pt x="1177" y="1005"/>
                </a:cubicBezTo>
                <a:cubicBezTo>
                  <a:pt x="1251" y="1005"/>
                  <a:pt x="1313" y="1067"/>
                  <a:pt x="1313" y="1143"/>
                </a:cubicBezTo>
                <a:cubicBezTo>
                  <a:pt x="1313" y="1220"/>
                  <a:pt x="1251" y="1281"/>
                  <a:pt x="1177" y="1281"/>
                </a:cubicBezTo>
                <a:lnTo>
                  <a:pt x="1177" y="1322"/>
                </a:lnTo>
                <a:cubicBezTo>
                  <a:pt x="1276" y="1322"/>
                  <a:pt x="1354" y="1242"/>
                  <a:pt x="1354" y="1143"/>
                </a:cubicBezTo>
                <a:cubicBezTo>
                  <a:pt x="1354" y="1042"/>
                  <a:pt x="1274" y="961"/>
                  <a:pt x="1177" y="961"/>
                </a:cubicBezTo>
                <a:close/>
                <a:moveTo>
                  <a:pt x="290" y="792"/>
                </a:moveTo>
                <a:lnTo>
                  <a:pt x="115" y="792"/>
                </a:lnTo>
                <a:lnTo>
                  <a:pt x="115" y="834"/>
                </a:lnTo>
                <a:lnTo>
                  <a:pt x="290" y="834"/>
                </a:lnTo>
                <a:lnTo>
                  <a:pt x="290" y="792"/>
                </a:lnTo>
                <a:close/>
                <a:moveTo>
                  <a:pt x="166" y="945"/>
                </a:moveTo>
                <a:lnTo>
                  <a:pt x="342" y="945"/>
                </a:lnTo>
                <a:lnTo>
                  <a:pt x="342" y="904"/>
                </a:lnTo>
                <a:lnTo>
                  <a:pt x="166" y="904"/>
                </a:lnTo>
                <a:lnTo>
                  <a:pt x="166" y="945"/>
                </a:lnTo>
                <a:close/>
                <a:moveTo>
                  <a:pt x="0" y="834"/>
                </a:moveTo>
                <a:lnTo>
                  <a:pt x="68" y="834"/>
                </a:lnTo>
                <a:lnTo>
                  <a:pt x="68" y="792"/>
                </a:lnTo>
                <a:lnTo>
                  <a:pt x="0" y="792"/>
                </a:lnTo>
                <a:lnTo>
                  <a:pt x="0" y="834"/>
                </a:lnTo>
                <a:close/>
                <a:moveTo>
                  <a:pt x="996" y="1248"/>
                </a:moveTo>
                <a:lnTo>
                  <a:pt x="1171" y="1248"/>
                </a:lnTo>
                <a:lnTo>
                  <a:pt x="1171" y="1207"/>
                </a:lnTo>
                <a:lnTo>
                  <a:pt x="996" y="1207"/>
                </a:lnTo>
                <a:lnTo>
                  <a:pt x="996" y="1248"/>
                </a:lnTo>
                <a:close/>
                <a:moveTo>
                  <a:pt x="852" y="1137"/>
                </a:moveTo>
                <a:lnTo>
                  <a:pt x="905" y="1137"/>
                </a:lnTo>
                <a:lnTo>
                  <a:pt x="905" y="1095"/>
                </a:lnTo>
                <a:lnTo>
                  <a:pt x="852" y="1095"/>
                </a:lnTo>
                <a:lnTo>
                  <a:pt x="852" y="1137"/>
                </a:lnTo>
                <a:close/>
                <a:moveTo>
                  <a:pt x="20" y="266"/>
                </a:moveTo>
                <a:lnTo>
                  <a:pt x="624" y="266"/>
                </a:lnTo>
                <a:lnTo>
                  <a:pt x="624" y="245"/>
                </a:lnTo>
                <a:lnTo>
                  <a:pt x="624" y="245"/>
                </a:lnTo>
                <a:lnTo>
                  <a:pt x="624" y="245"/>
                </a:lnTo>
                <a:cubicBezTo>
                  <a:pt x="622" y="190"/>
                  <a:pt x="597" y="138"/>
                  <a:pt x="560" y="103"/>
                </a:cubicBezTo>
                <a:cubicBezTo>
                  <a:pt x="523" y="70"/>
                  <a:pt x="476" y="49"/>
                  <a:pt x="422" y="49"/>
                </a:cubicBezTo>
                <a:lnTo>
                  <a:pt x="420" y="49"/>
                </a:lnTo>
                <a:cubicBezTo>
                  <a:pt x="414" y="49"/>
                  <a:pt x="408" y="49"/>
                  <a:pt x="401" y="49"/>
                </a:cubicBezTo>
                <a:cubicBezTo>
                  <a:pt x="368" y="19"/>
                  <a:pt x="325" y="0"/>
                  <a:pt x="280" y="0"/>
                </a:cubicBezTo>
                <a:cubicBezTo>
                  <a:pt x="204" y="0"/>
                  <a:pt x="138" y="49"/>
                  <a:pt x="113" y="120"/>
                </a:cubicBezTo>
                <a:cubicBezTo>
                  <a:pt x="57" y="128"/>
                  <a:pt x="16" y="175"/>
                  <a:pt x="16" y="231"/>
                </a:cubicBezTo>
                <a:cubicBezTo>
                  <a:pt x="16" y="235"/>
                  <a:pt x="16" y="241"/>
                  <a:pt x="18" y="247"/>
                </a:cubicBezTo>
                <a:lnTo>
                  <a:pt x="20" y="266"/>
                </a:lnTo>
                <a:close/>
                <a:moveTo>
                  <a:pt x="127" y="161"/>
                </a:moveTo>
                <a:lnTo>
                  <a:pt x="146" y="161"/>
                </a:lnTo>
                <a:lnTo>
                  <a:pt x="150" y="144"/>
                </a:lnTo>
                <a:cubicBezTo>
                  <a:pt x="164" y="85"/>
                  <a:pt x="218" y="41"/>
                  <a:pt x="280" y="41"/>
                </a:cubicBezTo>
                <a:cubicBezTo>
                  <a:pt x="305" y="41"/>
                  <a:pt x="329" y="47"/>
                  <a:pt x="350" y="62"/>
                </a:cubicBezTo>
                <a:cubicBezTo>
                  <a:pt x="325" y="72"/>
                  <a:pt x="302" y="85"/>
                  <a:pt x="284" y="103"/>
                </a:cubicBezTo>
                <a:lnTo>
                  <a:pt x="313" y="134"/>
                </a:lnTo>
                <a:cubicBezTo>
                  <a:pt x="335" y="113"/>
                  <a:pt x="362" y="99"/>
                  <a:pt x="391" y="93"/>
                </a:cubicBezTo>
                <a:lnTo>
                  <a:pt x="397" y="91"/>
                </a:lnTo>
                <a:cubicBezTo>
                  <a:pt x="401" y="91"/>
                  <a:pt x="405" y="89"/>
                  <a:pt x="410" y="89"/>
                </a:cubicBezTo>
                <a:cubicBezTo>
                  <a:pt x="414" y="89"/>
                  <a:pt x="418" y="89"/>
                  <a:pt x="422" y="89"/>
                </a:cubicBezTo>
                <a:cubicBezTo>
                  <a:pt x="428" y="89"/>
                  <a:pt x="432" y="89"/>
                  <a:pt x="438" y="89"/>
                </a:cubicBezTo>
                <a:cubicBezTo>
                  <a:pt x="441" y="89"/>
                  <a:pt x="441" y="89"/>
                  <a:pt x="443" y="89"/>
                </a:cubicBezTo>
                <a:cubicBezTo>
                  <a:pt x="447" y="89"/>
                  <a:pt x="451" y="89"/>
                  <a:pt x="455" y="91"/>
                </a:cubicBezTo>
                <a:cubicBezTo>
                  <a:pt x="457" y="91"/>
                  <a:pt x="459" y="91"/>
                  <a:pt x="459" y="93"/>
                </a:cubicBezTo>
                <a:cubicBezTo>
                  <a:pt x="463" y="93"/>
                  <a:pt x="465" y="95"/>
                  <a:pt x="469" y="95"/>
                </a:cubicBezTo>
                <a:cubicBezTo>
                  <a:pt x="471" y="95"/>
                  <a:pt x="473" y="97"/>
                  <a:pt x="476" y="97"/>
                </a:cubicBezTo>
                <a:cubicBezTo>
                  <a:pt x="478" y="97"/>
                  <a:pt x="482" y="99"/>
                  <a:pt x="484" y="101"/>
                </a:cubicBezTo>
                <a:cubicBezTo>
                  <a:pt x="486" y="101"/>
                  <a:pt x="488" y="103"/>
                  <a:pt x="490" y="103"/>
                </a:cubicBezTo>
                <a:cubicBezTo>
                  <a:pt x="492" y="105"/>
                  <a:pt x="496" y="105"/>
                  <a:pt x="498" y="107"/>
                </a:cubicBezTo>
                <a:cubicBezTo>
                  <a:pt x="500" y="107"/>
                  <a:pt x="502" y="109"/>
                  <a:pt x="504" y="109"/>
                </a:cubicBezTo>
                <a:cubicBezTo>
                  <a:pt x="506" y="111"/>
                  <a:pt x="509" y="111"/>
                  <a:pt x="513" y="113"/>
                </a:cubicBezTo>
                <a:cubicBezTo>
                  <a:pt x="515" y="115"/>
                  <a:pt x="517" y="115"/>
                  <a:pt x="517" y="117"/>
                </a:cubicBezTo>
                <a:cubicBezTo>
                  <a:pt x="519" y="120"/>
                  <a:pt x="521" y="122"/>
                  <a:pt x="523" y="122"/>
                </a:cubicBezTo>
                <a:cubicBezTo>
                  <a:pt x="525" y="124"/>
                  <a:pt x="527" y="124"/>
                  <a:pt x="527" y="126"/>
                </a:cubicBezTo>
                <a:cubicBezTo>
                  <a:pt x="529" y="128"/>
                  <a:pt x="531" y="130"/>
                  <a:pt x="533" y="132"/>
                </a:cubicBezTo>
                <a:cubicBezTo>
                  <a:pt x="535" y="134"/>
                  <a:pt x="535" y="134"/>
                  <a:pt x="537" y="136"/>
                </a:cubicBezTo>
                <a:cubicBezTo>
                  <a:pt x="539" y="138"/>
                  <a:pt x="541" y="139"/>
                  <a:pt x="544" y="142"/>
                </a:cubicBezTo>
                <a:cubicBezTo>
                  <a:pt x="546" y="143"/>
                  <a:pt x="546" y="144"/>
                  <a:pt x="548" y="146"/>
                </a:cubicBezTo>
                <a:cubicBezTo>
                  <a:pt x="550" y="148"/>
                  <a:pt x="552" y="150"/>
                  <a:pt x="554" y="155"/>
                </a:cubicBezTo>
                <a:cubicBezTo>
                  <a:pt x="554" y="157"/>
                  <a:pt x="556" y="157"/>
                  <a:pt x="556" y="159"/>
                </a:cubicBezTo>
                <a:cubicBezTo>
                  <a:pt x="558" y="163"/>
                  <a:pt x="562" y="167"/>
                  <a:pt x="564" y="171"/>
                </a:cubicBezTo>
                <a:lnTo>
                  <a:pt x="564" y="173"/>
                </a:lnTo>
                <a:cubicBezTo>
                  <a:pt x="566" y="177"/>
                  <a:pt x="568" y="181"/>
                  <a:pt x="570" y="183"/>
                </a:cubicBezTo>
                <a:cubicBezTo>
                  <a:pt x="570" y="185"/>
                  <a:pt x="572" y="188"/>
                  <a:pt x="572" y="188"/>
                </a:cubicBezTo>
                <a:cubicBezTo>
                  <a:pt x="574" y="190"/>
                  <a:pt x="574" y="194"/>
                  <a:pt x="577" y="196"/>
                </a:cubicBezTo>
                <a:cubicBezTo>
                  <a:pt x="577" y="198"/>
                  <a:pt x="579" y="200"/>
                  <a:pt x="579" y="202"/>
                </a:cubicBezTo>
                <a:cubicBezTo>
                  <a:pt x="579" y="204"/>
                  <a:pt x="581" y="208"/>
                  <a:pt x="581" y="210"/>
                </a:cubicBezTo>
                <a:cubicBezTo>
                  <a:pt x="581" y="212"/>
                  <a:pt x="581" y="214"/>
                  <a:pt x="583" y="216"/>
                </a:cubicBezTo>
                <a:cubicBezTo>
                  <a:pt x="583" y="218"/>
                  <a:pt x="583" y="221"/>
                  <a:pt x="583" y="223"/>
                </a:cubicBezTo>
                <a:lnTo>
                  <a:pt x="59" y="223"/>
                </a:lnTo>
                <a:cubicBezTo>
                  <a:pt x="63" y="190"/>
                  <a:pt x="92" y="161"/>
                  <a:pt x="127" y="161"/>
                </a:cubicBezTo>
                <a:close/>
              </a:path>
            </a:pathLst>
          </a:custGeom>
          <a:solidFill>
            <a:srgbClr val="3D298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p>
        </p:txBody>
      </p:sp>
      <p:sp>
        <p:nvSpPr>
          <p:cNvPr id="41" name="Freeform 416">
            <a:extLst>
              <a:ext uri="{FF2B5EF4-FFF2-40B4-BE49-F238E27FC236}">
                <a16:creationId xmlns:a16="http://schemas.microsoft.com/office/drawing/2014/main" id="{E1221D78-8A86-8618-5F3E-1F8F3C0A59FA}"/>
              </a:ext>
            </a:extLst>
          </p:cNvPr>
          <p:cNvSpPr/>
          <p:nvPr/>
        </p:nvSpPr>
        <p:spPr>
          <a:xfrm>
            <a:off x="7152888" y="1174947"/>
            <a:ext cx="743438" cy="812767"/>
          </a:xfrm>
          <a:custGeom>
            <a:avLst/>
            <a:gdLst/>
            <a:ahLst/>
            <a:cxnLst>
              <a:cxn ang="3cd4">
                <a:pos x="hc" y="t"/>
              </a:cxn>
              <a:cxn ang="cd2">
                <a:pos x="l" y="vc"/>
              </a:cxn>
              <a:cxn ang="cd4">
                <a:pos x="hc" y="b"/>
              </a:cxn>
              <a:cxn ang="0">
                <a:pos x="r" y="vc"/>
              </a:cxn>
            </a:cxnLst>
            <a:rect l="l" t="t" r="r" b="b"/>
            <a:pathLst>
              <a:path w="1781" h="1947">
                <a:moveTo>
                  <a:pt x="1307" y="1865"/>
                </a:moveTo>
                <a:lnTo>
                  <a:pt x="1307" y="1921"/>
                </a:lnTo>
                <a:lnTo>
                  <a:pt x="1363" y="1921"/>
                </a:lnTo>
                <a:lnTo>
                  <a:pt x="1363" y="1865"/>
                </a:lnTo>
                <a:close/>
                <a:moveTo>
                  <a:pt x="1307" y="1701"/>
                </a:moveTo>
                <a:lnTo>
                  <a:pt x="1307" y="1757"/>
                </a:lnTo>
                <a:lnTo>
                  <a:pt x="1363" y="1757"/>
                </a:lnTo>
                <a:lnTo>
                  <a:pt x="1363" y="1701"/>
                </a:lnTo>
                <a:close/>
                <a:moveTo>
                  <a:pt x="1307" y="1537"/>
                </a:moveTo>
                <a:lnTo>
                  <a:pt x="1307" y="1594"/>
                </a:lnTo>
                <a:lnTo>
                  <a:pt x="1363" y="1594"/>
                </a:lnTo>
                <a:lnTo>
                  <a:pt x="1363" y="1537"/>
                </a:lnTo>
                <a:close/>
                <a:moveTo>
                  <a:pt x="765" y="1865"/>
                </a:moveTo>
                <a:lnTo>
                  <a:pt x="765" y="1921"/>
                </a:lnTo>
                <a:lnTo>
                  <a:pt x="821" y="1921"/>
                </a:lnTo>
                <a:lnTo>
                  <a:pt x="821" y="1865"/>
                </a:lnTo>
                <a:close/>
                <a:moveTo>
                  <a:pt x="765" y="1701"/>
                </a:moveTo>
                <a:lnTo>
                  <a:pt x="765" y="1757"/>
                </a:lnTo>
                <a:lnTo>
                  <a:pt x="821" y="1757"/>
                </a:lnTo>
                <a:lnTo>
                  <a:pt x="821" y="1701"/>
                </a:lnTo>
                <a:close/>
                <a:moveTo>
                  <a:pt x="376" y="304"/>
                </a:moveTo>
                <a:cubicBezTo>
                  <a:pt x="308" y="304"/>
                  <a:pt x="251" y="248"/>
                  <a:pt x="251" y="180"/>
                </a:cubicBezTo>
                <a:cubicBezTo>
                  <a:pt x="251" y="112"/>
                  <a:pt x="308" y="56"/>
                  <a:pt x="376" y="56"/>
                </a:cubicBezTo>
                <a:cubicBezTo>
                  <a:pt x="446" y="56"/>
                  <a:pt x="500" y="112"/>
                  <a:pt x="500" y="180"/>
                </a:cubicBezTo>
                <a:cubicBezTo>
                  <a:pt x="500" y="248"/>
                  <a:pt x="443" y="304"/>
                  <a:pt x="376" y="304"/>
                </a:cubicBezTo>
                <a:close/>
                <a:moveTo>
                  <a:pt x="378" y="0"/>
                </a:moveTo>
                <a:cubicBezTo>
                  <a:pt x="279" y="0"/>
                  <a:pt x="198" y="81"/>
                  <a:pt x="198" y="180"/>
                </a:cubicBezTo>
                <a:cubicBezTo>
                  <a:pt x="198" y="279"/>
                  <a:pt x="279" y="361"/>
                  <a:pt x="378" y="361"/>
                </a:cubicBezTo>
                <a:cubicBezTo>
                  <a:pt x="476" y="361"/>
                  <a:pt x="559" y="279"/>
                  <a:pt x="559" y="180"/>
                </a:cubicBezTo>
                <a:cubicBezTo>
                  <a:pt x="559" y="81"/>
                  <a:pt x="476" y="0"/>
                  <a:pt x="378" y="0"/>
                </a:cubicBezTo>
                <a:close/>
                <a:moveTo>
                  <a:pt x="737" y="586"/>
                </a:moveTo>
                <a:cubicBezTo>
                  <a:pt x="737" y="488"/>
                  <a:pt x="658" y="409"/>
                  <a:pt x="559" y="409"/>
                </a:cubicBezTo>
                <a:lnTo>
                  <a:pt x="178" y="409"/>
                </a:lnTo>
                <a:cubicBezTo>
                  <a:pt x="79" y="409"/>
                  <a:pt x="0" y="488"/>
                  <a:pt x="0" y="586"/>
                </a:cubicBezTo>
                <a:lnTo>
                  <a:pt x="0" y="1080"/>
                </a:lnTo>
                <a:cubicBezTo>
                  <a:pt x="0" y="1123"/>
                  <a:pt x="17" y="1171"/>
                  <a:pt x="45" y="1213"/>
                </a:cubicBezTo>
                <a:lnTo>
                  <a:pt x="48" y="1216"/>
                </a:lnTo>
                <a:lnTo>
                  <a:pt x="0" y="1456"/>
                </a:lnTo>
                <a:lnTo>
                  <a:pt x="0" y="1464"/>
                </a:lnTo>
                <a:lnTo>
                  <a:pt x="0" y="1470"/>
                </a:lnTo>
                <a:cubicBezTo>
                  <a:pt x="0" y="1472"/>
                  <a:pt x="3" y="1475"/>
                  <a:pt x="6" y="1478"/>
                </a:cubicBezTo>
                <a:lnTo>
                  <a:pt x="14" y="1487"/>
                </a:lnTo>
                <a:cubicBezTo>
                  <a:pt x="17" y="1489"/>
                  <a:pt x="23" y="1489"/>
                  <a:pt x="26" y="1489"/>
                </a:cubicBezTo>
                <a:lnTo>
                  <a:pt x="153" y="1489"/>
                </a:lnTo>
                <a:lnTo>
                  <a:pt x="158" y="1557"/>
                </a:lnTo>
                <a:lnTo>
                  <a:pt x="181" y="1845"/>
                </a:lnTo>
                <a:cubicBezTo>
                  <a:pt x="184" y="1868"/>
                  <a:pt x="192" y="1890"/>
                  <a:pt x="206" y="1907"/>
                </a:cubicBezTo>
                <a:cubicBezTo>
                  <a:pt x="223" y="1927"/>
                  <a:pt x="243" y="1938"/>
                  <a:pt x="268" y="1944"/>
                </a:cubicBezTo>
                <a:cubicBezTo>
                  <a:pt x="274" y="1944"/>
                  <a:pt x="282" y="1947"/>
                  <a:pt x="288" y="1947"/>
                </a:cubicBezTo>
                <a:cubicBezTo>
                  <a:pt x="302" y="1947"/>
                  <a:pt x="316" y="1944"/>
                  <a:pt x="330" y="1938"/>
                </a:cubicBezTo>
                <a:cubicBezTo>
                  <a:pt x="339" y="1932"/>
                  <a:pt x="350" y="1927"/>
                  <a:pt x="356" y="1921"/>
                </a:cubicBezTo>
                <a:lnTo>
                  <a:pt x="364" y="1916"/>
                </a:lnTo>
                <a:lnTo>
                  <a:pt x="373" y="1921"/>
                </a:lnTo>
                <a:cubicBezTo>
                  <a:pt x="381" y="1930"/>
                  <a:pt x="390" y="1932"/>
                  <a:pt x="398" y="1938"/>
                </a:cubicBezTo>
                <a:cubicBezTo>
                  <a:pt x="412" y="1944"/>
                  <a:pt x="426" y="1947"/>
                  <a:pt x="440" y="1947"/>
                </a:cubicBezTo>
                <a:cubicBezTo>
                  <a:pt x="471" y="1947"/>
                  <a:pt x="471" y="1893"/>
                  <a:pt x="440" y="1893"/>
                </a:cubicBezTo>
                <a:cubicBezTo>
                  <a:pt x="421" y="1893"/>
                  <a:pt x="404" y="1882"/>
                  <a:pt x="395" y="1862"/>
                </a:cubicBezTo>
                <a:cubicBezTo>
                  <a:pt x="392" y="1856"/>
                  <a:pt x="392" y="1851"/>
                  <a:pt x="392" y="1842"/>
                </a:cubicBezTo>
                <a:lnTo>
                  <a:pt x="392" y="1568"/>
                </a:lnTo>
                <a:cubicBezTo>
                  <a:pt x="392" y="1554"/>
                  <a:pt x="381" y="1543"/>
                  <a:pt x="367" y="1543"/>
                </a:cubicBezTo>
                <a:cubicBezTo>
                  <a:pt x="353" y="1543"/>
                  <a:pt x="342" y="1554"/>
                  <a:pt x="342" y="1568"/>
                </a:cubicBezTo>
                <a:lnTo>
                  <a:pt x="342" y="1839"/>
                </a:lnTo>
                <a:cubicBezTo>
                  <a:pt x="342" y="1845"/>
                  <a:pt x="342" y="1853"/>
                  <a:pt x="339" y="1859"/>
                </a:cubicBezTo>
                <a:cubicBezTo>
                  <a:pt x="330" y="1876"/>
                  <a:pt x="313" y="1890"/>
                  <a:pt x="294" y="1890"/>
                </a:cubicBezTo>
                <a:lnTo>
                  <a:pt x="282" y="1890"/>
                </a:lnTo>
                <a:cubicBezTo>
                  <a:pt x="271" y="1887"/>
                  <a:pt x="263" y="1882"/>
                  <a:pt x="254" y="1873"/>
                </a:cubicBezTo>
                <a:cubicBezTo>
                  <a:pt x="246" y="1865"/>
                  <a:pt x="240" y="1853"/>
                  <a:pt x="237" y="1839"/>
                </a:cubicBezTo>
                <a:lnTo>
                  <a:pt x="220" y="1625"/>
                </a:lnTo>
                <a:lnTo>
                  <a:pt x="209" y="1489"/>
                </a:lnTo>
                <a:lnTo>
                  <a:pt x="409" y="1489"/>
                </a:lnTo>
                <a:lnTo>
                  <a:pt x="404" y="1484"/>
                </a:lnTo>
                <a:cubicBezTo>
                  <a:pt x="399" y="1477"/>
                  <a:pt x="398" y="1469"/>
                  <a:pt x="402" y="1461"/>
                </a:cubicBezTo>
                <a:cubicBezTo>
                  <a:pt x="401" y="1467"/>
                  <a:pt x="402" y="1473"/>
                  <a:pt x="404" y="1478"/>
                </a:cubicBezTo>
                <a:cubicBezTo>
                  <a:pt x="409" y="1487"/>
                  <a:pt x="418" y="1492"/>
                  <a:pt x="429" y="1492"/>
                </a:cubicBezTo>
                <a:lnTo>
                  <a:pt x="519" y="1492"/>
                </a:lnTo>
                <a:cubicBezTo>
                  <a:pt x="545" y="1492"/>
                  <a:pt x="565" y="1512"/>
                  <a:pt x="565" y="1537"/>
                </a:cubicBezTo>
                <a:lnTo>
                  <a:pt x="565" y="1916"/>
                </a:lnTo>
                <a:cubicBezTo>
                  <a:pt x="565" y="1932"/>
                  <a:pt x="579" y="1944"/>
                  <a:pt x="593" y="1944"/>
                </a:cubicBezTo>
                <a:lnTo>
                  <a:pt x="598" y="1944"/>
                </a:lnTo>
                <a:cubicBezTo>
                  <a:pt x="615" y="1944"/>
                  <a:pt x="627" y="1930"/>
                  <a:pt x="627" y="1916"/>
                </a:cubicBezTo>
                <a:lnTo>
                  <a:pt x="627" y="1458"/>
                </a:lnTo>
                <a:cubicBezTo>
                  <a:pt x="627" y="1441"/>
                  <a:pt x="613" y="1430"/>
                  <a:pt x="598" y="1430"/>
                </a:cubicBezTo>
                <a:lnTo>
                  <a:pt x="584" y="1430"/>
                </a:lnTo>
                <a:cubicBezTo>
                  <a:pt x="567" y="1430"/>
                  <a:pt x="545" y="1439"/>
                  <a:pt x="528" y="1416"/>
                </a:cubicBezTo>
                <a:cubicBezTo>
                  <a:pt x="511" y="1396"/>
                  <a:pt x="536" y="1371"/>
                  <a:pt x="548" y="1357"/>
                </a:cubicBezTo>
                <a:lnTo>
                  <a:pt x="765" y="1041"/>
                </a:lnTo>
                <a:cubicBezTo>
                  <a:pt x="773" y="1029"/>
                  <a:pt x="788" y="1021"/>
                  <a:pt x="804" y="1021"/>
                </a:cubicBezTo>
                <a:cubicBezTo>
                  <a:pt x="819" y="1021"/>
                  <a:pt x="833" y="1029"/>
                  <a:pt x="844" y="1041"/>
                </a:cubicBezTo>
                <a:lnTo>
                  <a:pt x="1061" y="1357"/>
                </a:lnTo>
                <a:cubicBezTo>
                  <a:pt x="1070" y="1371"/>
                  <a:pt x="1090" y="1393"/>
                  <a:pt x="1075" y="1413"/>
                </a:cubicBezTo>
                <a:cubicBezTo>
                  <a:pt x="1061" y="1436"/>
                  <a:pt x="1039" y="1430"/>
                  <a:pt x="1022" y="1430"/>
                </a:cubicBezTo>
                <a:lnTo>
                  <a:pt x="1005" y="1430"/>
                </a:lnTo>
                <a:cubicBezTo>
                  <a:pt x="988" y="1430"/>
                  <a:pt x="977" y="1444"/>
                  <a:pt x="977" y="1458"/>
                </a:cubicBezTo>
                <a:lnTo>
                  <a:pt x="977" y="1916"/>
                </a:lnTo>
                <a:cubicBezTo>
                  <a:pt x="977" y="1932"/>
                  <a:pt x="991" y="1944"/>
                  <a:pt x="1005" y="1944"/>
                </a:cubicBezTo>
                <a:lnTo>
                  <a:pt x="1013" y="1944"/>
                </a:lnTo>
                <a:cubicBezTo>
                  <a:pt x="1027" y="1944"/>
                  <a:pt x="1042" y="1932"/>
                  <a:pt x="1042" y="1916"/>
                </a:cubicBezTo>
                <a:lnTo>
                  <a:pt x="1042" y="1540"/>
                </a:lnTo>
                <a:cubicBezTo>
                  <a:pt x="1042" y="1515"/>
                  <a:pt x="1061" y="1495"/>
                  <a:pt x="1087" y="1495"/>
                </a:cubicBezTo>
                <a:lnTo>
                  <a:pt x="1177" y="1495"/>
                </a:lnTo>
                <a:cubicBezTo>
                  <a:pt x="1188" y="1495"/>
                  <a:pt x="1197" y="1489"/>
                  <a:pt x="1202" y="1481"/>
                </a:cubicBezTo>
                <a:cubicBezTo>
                  <a:pt x="1205" y="1470"/>
                  <a:pt x="1205" y="1458"/>
                  <a:pt x="1197" y="1450"/>
                </a:cubicBezTo>
                <a:lnTo>
                  <a:pt x="824" y="908"/>
                </a:lnTo>
                <a:cubicBezTo>
                  <a:pt x="819" y="900"/>
                  <a:pt x="810" y="897"/>
                  <a:pt x="802" y="897"/>
                </a:cubicBezTo>
                <a:cubicBezTo>
                  <a:pt x="793" y="897"/>
                  <a:pt x="785" y="902"/>
                  <a:pt x="779" y="908"/>
                </a:cubicBezTo>
                <a:lnTo>
                  <a:pt x="414" y="1439"/>
                </a:lnTo>
                <a:lnTo>
                  <a:pt x="59" y="1439"/>
                </a:lnTo>
                <a:lnTo>
                  <a:pt x="59" y="1436"/>
                </a:lnTo>
                <a:lnTo>
                  <a:pt x="130" y="1092"/>
                </a:lnTo>
                <a:lnTo>
                  <a:pt x="164" y="917"/>
                </a:lnTo>
                <a:lnTo>
                  <a:pt x="206" y="711"/>
                </a:lnTo>
                <a:cubicBezTo>
                  <a:pt x="209" y="696"/>
                  <a:pt x="201" y="682"/>
                  <a:pt x="186" y="680"/>
                </a:cubicBezTo>
                <a:cubicBezTo>
                  <a:pt x="181" y="677"/>
                  <a:pt x="172" y="679"/>
                  <a:pt x="167" y="682"/>
                </a:cubicBezTo>
                <a:cubicBezTo>
                  <a:pt x="161" y="684"/>
                  <a:pt x="155" y="694"/>
                  <a:pt x="155" y="699"/>
                </a:cubicBezTo>
                <a:lnTo>
                  <a:pt x="110" y="922"/>
                </a:lnTo>
                <a:lnTo>
                  <a:pt x="68" y="1137"/>
                </a:lnTo>
                <a:lnTo>
                  <a:pt x="59" y="1100"/>
                </a:lnTo>
                <a:cubicBezTo>
                  <a:pt x="57" y="1089"/>
                  <a:pt x="57" y="1077"/>
                  <a:pt x="57" y="1066"/>
                </a:cubicBezTo>
                <a:lnTo>
                  <a:pt x="57" y="592"/>
                </a:lnTo>
                <a:cubicBezTo>
                  <a:pt x="57" y="524"/>
                  <a:pt x="113" y="468"/>
                  <a:pt x="181" y="468"/>
                </a:cubicBezTo>
                <a:lnTo>
                  <a:pt x="556" y="468"/>
                </a:lnTo>
                <a:cubicBezTo>
                  <a:pt x="624" y="468"/>
                  <a:pt x="680" y="524"/>
                  <a:pt x="680" y="592"/>
                </a:cubicBezTo>
                <a:lnTo>
                  <a:pt x="680" y="855"/>
                </a:lnTo>
                <a:cubicBezTo>
                  <a:pt x="680" y="871"/>
                  <a:pt x="694" y="883"/>
                  <a:pt x="709" y="883"/>
                </a:cubicBezTo>
                <a:cubicBezTo>
                  <a:pt x="725" y="877"/>
                  <a:pt x="737" y="866"/>
                  <a:pt x="737" y="852"/>
                </a:cubicBezTo>
                <a:close/>
                <a:moveTo>
                  <a:pt x="573" y="914"/>
                </a:moveTo>
                <a:lnTo>
                  <a:pt x="590" y="993"/>
                </a:lnTo>
                <a:cubicBezTo>
                  <a:pt x="596" y="1021"/>
                  <a:pt x="646" y="1007"/>
                  <a:pt x="641" y="981"/>
                </a:cubicBezTo>
                <a:lnTo>
                  <a:pt x="630" y="919"/>
                </a:lnTo>
                <a:lnTo>
                  <a:pt x="584" y="696"/>
                </a:lnTo>
                <a:cubicBezTo>
                  <a:pt x="584" y="691"/>
                  <a:pt x="579" y="682"/>
                  <a:pt x="573" y="680"/>
                </a:cubicBezTo>
                <a:cubicBezTo>
                  <a:pt x="567" y="677"/>
                  <a:pt x="559" y="674"/>
                  <a:pt x="553" y="677"/>
                </a:cubicBezTo>
                <a:cubicBezTo>
                  <a:pt x="536" y="677"/>
                  <a:pt x="528" y="694"/>
                  <a:pt x="531" y="708"/>
                </a:cubicBezTo>
                <a:close/>
                <a:moveTo>
                  <a:pt x="1403" y="211"/>
                </a:moveTo>
                <a:cubicBezTo>
                  <a:pt x="1397" y="206"/>
                  <a:pt x="1388" y="200"/>
                  <a:pt x="1380" y="200"/>
                </a:cubicBezTo>
                <a:cubicBezTo>
                  <a:pt x="1371" y="200"/>
                  <a:pt x="1363" y="203"/>
                  <a:pt x="1358" y="211"/>
                </a:cubicBezTo>
                <a:lnTo>
                  <a:pt x="985" y="671"/>
                </a:lnTo>
                <a:cubicBezTo>
                  <a:pt x="977" y="680"/>
                  <a:pt x="977" y="691"/>
                  <a:pt x="982" y="702"/>
                </a:cubicBezTo>
                <a:cubicBezTo>
                  <a:pt x="988" y="713"/>
                  <a:pt x="996" y="719"/>
                  <a:pt x="1008" y="719"/>
                </a:cubicBezTo>
                <a:lnTo>
                  <a:pt x="1098" y="719"/>
                </a:lnTo>
                <a:cubicBezTo>
                  <a:pt x="1123" y="719"/>
                  <a:pt x="1143" y="739"/>
                  <a:pt x="1143" y="764"/>
                </a:cubicBezTo>
                <a:lnTo>
                  <a:pt x="1143" y="1179"/>
                </a:lnTo>
                <a:cubicBezTo>
                  <a:pt x="1143" y="1196"/>
                  <a:pt x="1157" y="1207"/>
                  <a:pt x="1171" y="1207"/>
                </a:cubicBezTo>
                <a:lnTo>
                  <a:pt x="1177" y="1207"/>
                </a:lnTo>
                <a:cubicBezTo>
                  <a:pt x="1194" y="1207"/>
                  <a:pt x="1205" y="1193"/>
                  <a:pt x="1205" y="1179"/>
                </a:cubicBezTo>
                <a:lnTo>
                  <a:pt x="1205" y="682"/>
                </a:lnTo>
                <a:cubicBezTo>
                  <a:pt x="1205" y="665"/>
                  <a:pt x="1194" y="651"/>
                  <a:pt x="1177" y="651"/>
                </a:cubicBezTo>
                <a:cubicBezTo>
                  <a:pt x="1160" y="651"/>
                  <a:pt x="1126" y="663"/>
                  <a:pt x="1115" y="637"/>
                </a:cubicBezTo>
                <a:cubicBezTo>
                  <a:pt x="1104" y="612"/>
                  <a:pt x="1129" y="592"/>
                  <a:pt x="1140" y="578"/>
                </a:cubicBezTo>
                <a:lnTo>
                  <a:pt x="1341" y="330"/>
                </a:lnTo>
                <a:cubicBezTo>
                  <a:pt x="1349" y="318"/>
                  <a:pt x="1363" y="313"/>
                  <a:pt x="1377" y="313"/>
                </a:cubicBezTo>
                <a:cubicBezTo>
                  <a:pt x="1391" y="313"/>
                  <a:pt x="1406" y="318"/>
                  <a:pt x="1414" y="330"/>
                </a:cubicBezTo>
                <a:lnTo>
                  <a:pt x="1614" y="578"/>
                </a:lnTo>
                <a:cubicBezTo>
                  <a:pt x="1626" y="592"/>
                  <a:pt x="1651" y="615"/>
                  <a:pt x="1640" y="637"/>
                </a:cubicBezTo>
                <a:cubicBezTo>
                  <a:pt x="1629" y="660"/>
                  <a:pt x="1597" y="654"/>
                  <a:pt x="1578" y="654"/>
                </a:cubicBezTo>
                <a:cubicBezTo>
                  <a:pt x="1561" y="654"/>
                  <a:pt x="1550" y="668"/>
                  <a:pt x="1550" y="685"/>
                </a:cubicBezTo>
                <a:lnTo>
                  <a:pt x="1550" y="1916"/>
                </a:lnTo>
                <a:cubicBezTo>
                  <a:pt x="1550" y="1932"/>
                  <a:pt x="1564" y="1944"/>
                  <a:pt x="1578" y="1944"/>
                </a:cubicBezTo>
                <a:lnTo>
                  <a:pt x="1581" y="1944"/>
                </a:lnTo>
                <a:cubicBezTo>
                  <a:pt x="1597" y="1944"/>
                  <a:pt x="1612" y="1930"/>
                  <a:pt x="1612" y="1913"/>
                </a:cubicBezTo>
                <a:lnTo>
                  <a:pt x="1612" y="764"/>
                </a:lnTo>
                <a:cubicBezTo>
                  <a:pt x="1612" y="739"/>
                  <a:pt x="1631" y="719"/>
                  <a:pt x="1657" y="719"/>
                </a:cubicBezTo>
                <a:lnTo>
                  <a:pt x="1747" y="719"/>
                </a:lnTo>
                <a:cubicBezTo>
                  <a:pt x="1758" y="719"/>
                  <a:pt x="1767" y="713"/>
                  <a:pt x="1772" y="702"/>
                </a:cubicBezTo>
                <a:cubicBezTo>
                  <a:pt x="1784" y="691"/>
                  <a:pt x="1784" y="680"/>
                  <a:pt x="1775" y="671"/>
                </a:cubicBezTo>
                <a:close/>
              </a:path>
            </a:pathLst>
          </a:custGeom>
          <a:solidFill>
            <a:schemeClr val="accent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dirty="0">
              <a:ln>
                <a:noFill/>
              </a:ln>
              <a:latin typeface="Arial" pitchFamily="18"/>
              <a:ea typeface="SimSun" pitchFamily="2"/>
              <a:cs typeface="Lucida Sans" pitchFamily="2"/>
            </a:endParaRPr>
          </a:p>
        </p:txBody>
      </p:sp>
    </p:spTree>
    <p:extLst>
      <p:ext uri="{BB962C8B-B14F-4D97-AF65-F5344CB8AC3E}">
        <p14:creationId xmlns:p14="http://schemas.microsoft.com/office/powerpoint/2010/main" val="900803203"/>
      </p:ext>
    </p:extLst>
  </p:cSld>
  <p:clrMapOvr>
    <a:masterClrMapping/>
  </p:clrMapOvr>
  <p:transition spd="med">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F22D64-4729-F2F3-A210-AB3F2D9EB216}"/>
              </a:ext>
            </a:extLst>
          </p:cNvPr>
          <p:cNvSpPr>
            <a:spLocks noGrp="1"/>
          </p:cNvSpPr>
          <p:nvPr>
            <p:ph type="title"/>
          </p:nvPr>
        </p:nvSpPr>
        <p:spPr>
          <a:xfrm>
            <a:off x="376814" y="287521"/>
            <a:ext cx="4867539" cy="922713"/>
          </a:xfrm>
        </p:spPr>
        <p:txBody>
          <a:bodyPr/>
          <a:lstStyle/>
          <a:p>
            <a:r>
              <a:rPr lang="en-US" dirty="0"/>
              <a:t>How a Growth Mindset Will Help You Succeed</a:t>
            </a:r>
          </a:p>
        </p:txBody>
      </p:sp>
      <p:sp>
        <p:nvSpPr>
          <p:cNvPr id="3" name="Content Placeholder 2">
            <a:extLst>
              <a:ext uri="{FF2B5EF4-FFF2-40B4-BE49-F238E27FC236}">
                <a16:creationId xmlns:a16="http://schemas.microsoft.com/office/drawing/2014/main" id="{694F1A2D-BEF5-8CBB-B254-A76CF3BA9552}"/>
              </a:ext>
            </a:extLst>
          </p:cNvPr>
          <p:cNvSpPr>
            <a:spLocks noGrp="1"/>
          </p:cNvSpPr>
          <p:nvPr>
            <p:ph type="body" sz="quarter" idx="12"/>
          </p:nvPr>
        </p:nvSpPr>
        <p:spPr>
          <a:xfrm>
            <a:off x="376815" y="1156447"/>
            <a:ext cx="5055797" cy="3645742"/>
          </a:xfrm>
        </p:spPr>
        <p:txBody>
          <a:bodyPr/>
          <a:lstStyle/>
          <a:p>
            <a:pPr marL="285750" lvl="1">
              <a:spcBef>
                <a:spcPts val="0"/>
              </a:spcBef>
              <a:spcAft>
                <a:spcPts val="1000"/>
              </a:spcAft>
              <a:buClr>
                <a:schemeClr val="accent1"/>
              </a:buClr>
              <a:buSzPct val="90000"/>
              <a:buFont typeface="Zapf Dingbats"/>
              <a:buChar char="❯"/>
            </a:pPr>
            <a:r>
              <a:rPr lang="en-US" sz="1500" dirty="0">
                <a:solidFill>
                  <a:schemeClr val="tx2"/>
                </a:solidFill>
                <a:latin typeface="+mn-lt"/>
                <a:ea typeface="Open Sans Light" panose="020B0306030504020204" pitchFamily="34" charset="0"/>
                <a:cs typeface="Arial" panose="020B0604020202020204" pitchFamily="34" charset="0"/>
              </a:rPr>
              <a:t>It’s true that most everyone has certain talents or areas where they really excel - some find that math comes easily for them, others are instinctively creative</a:t>
            </a:r>
          </a:p>
          <a:p>
            <a:pPr marL="285750" lvl="1">
              <a:spcBef>
                <a:spcPts val="0"/>
              </a:spcBef>
              <a:spcAft>
                <a:spcPts val="1000"/>
              </a:spcAft>
              <a:buClr>
                <a:schemeClr val="accent1"/>
              </a:buClr>
              <a:buSzPct val="90000"/>
              <a:buFont typeface="Zapf Dingbats"/>
              <a:buChar char="❯"/>
            </a:pPr>
            <a:r>
              <a:rPr lang="en-US" sz="1500" dirty="0">
                <a:solidFill>
                  <a:schemeClr val="tx2"/>
                </a:solidFill>
                <a:latin typeface="+mn-lt"/>
                <a:ea typeface="Open Sans Light" panose="020B0306030504020204" pitchFamily="34" charset="0"/>
                <a:cs typeface="Arial" panose="020B0604020202020204" pitchFamily="34" charset="0"/>
              </a:rPr>
              <a:t>No matter what your natural talents are, your strengths and weaknesses alike can be improved with a growth mindset</a:t>
            </a:r>
          </a:p>
          <a:p>
            <a:pPr marL="285750" lvl="1">
              <a:spcBef>
                <a:spcPts val="0"/>
              </a:spcBef>
              <a:spcAft>
                <a:spcPts val="1000"/>
              </a:spcAft>
              <a:buClr>
                <a:schemeClr val="accent1"/>
              </a:buClr>
              <a:buSzPct val="90000"/>
              <a:buFont typeface="Zapf Dingbats"/>
              <a:buChar char="❯"/>
            </a:pPr>
            <a:r>
              <a:rPr lang="en-US" sz="1500" dirty="0">
                <a:solidFill>
                  <a:schemeClr val="tx2"/>
                </a:solidFill>
                <a:latin typeface="+mn-lt"/>
                <a:ea typeface="Open Sans Light" panose="020B0306030504020204" pitchFamily="34" charset="0"/>
                <a:cs typeface="Arial" panose="020B0604020202020204" pitchFamily="34" charset="0"/>
              </a:rPr>
              <a:t>People who approach life with the attitude of “I’m not good at this,” rarely find success</a:t>
            </a:r>
          </a:p>
          <a:p>
            <a:pPr marL="285750" lvl="1">
              <a:spcBef>
                <a:spcPts val="0"/>
              </a:spcBef>
              <a:spcAft>
                <a:spcPts val="1000"/>
              </a:spcAft>
              <a:buClr>
                <a:schemeClr val="accent1"/>
              </a:buClr>
              <a:buSzPct val="90000"/>
              <a:buFont typeface="Zapf Dingbats"/>
              <a:buChar char="❯"/>
            </a:pPr>
            <a:r>
              <a:rPr lang="en-US" sz="1500" dirty="0">
                <a:solidFill>
                  <a:schemeClr val="tx2"/>
                </a:solidFill>
                <a:latin typeface="+mn-lt"/>
                <a:ea typeface="Open Sans Light" panose="020B0306030504020204" pitchFamily="34" charset="0"/>
                <a:cs typeface="Arial" panose="020B0604020202020204" pitchFamily="34" charset="0"/>
              </a:rPr>
              <a:t>The people who accomplish the most display determination and discipline, not just natural talent</a:t>
            </a:r>
          </a:p>
          <a:p>
            <a:pPr marL="285750" lvl="1">
              <a:spcBef>
                <a:spcPts val="0"/>
              </a:spcBef>
              <a:spcAft>
                <a:spcPts val="1000"/>
              </a:spcAft>
              <a:buClr>
                <a:schemeClr val="accent1"/>
              </a:buClr>
              <a:buSzPct val="90000"/>
              <a:buFont typeface="Zapf Dingbats"/>
              <a:buChar char="❯"/>
            </a:pPr>
            <a:r>
              <a:rPr lang="en-US" sz="1500" dirty="0">
                <a:solidFill>
                  <a:schemeClr val="tx2"/>
                </a:solidFill>
                <a:latin typeface="+mn-lt"/>
                <a:ea typeface="Open Sans Light" panose="020B0306030504020204" pitchFamily="34" charset="0"/>
                <a:cs typeface="Arial" panose="020B0604020202020204" pitchFamily="34" charset="0"/>
              </a:rPr>
              <a:t>Those that foster a growth mindset are able to tackle complications, overcome obstacles, and work harder to find success</a:t>
            </a:r>
          </a:p>
        </p:txBody>
      </p:sp>
      <p:pic>
        <p:nvPicPr>
          <p:cNvPr id="4" name="Picture Placeholder 8">
            <a:extLst>
              <a:ext uri="{FF2B5EF4-FFF2-40B4-BE49-F238E27FC236}">
                <a16:creationId xmlns:a16="http://schemas.microsoft.com/office/drawing/2014/main" id="{DEA051BA-F88A-BECC-5675-7721459D2EC4}"/>
              </a:ext>
            </a:extLst>
          </p:cNvPr>
          <p:cNvPicPr>
            <a:picLocks noChangeAspect="1"/>
          </p:cNvPicPr>
          <p:nvPr/>
        </p:nvPicPr>
        <p:blipFill rotWithShape="1">
          <a:blip r:embed="rId2"/>
          <a:srcRect l="45879" r="17063"/>
          <a:stretch/>
        </p:blipFill>
        <p:spPr>
          <a:xfrm flipH="1">
            <a:off x="5755340" y="0"/>
            <a:ext cx="3388659" cy="5143500"/>
          </a:xfrm>
          <a:prstGeom prst="rect">
            <a:avLst/>
          </a:prstGeom>
        </p:spPr>
      </p:pic>
      <p:pic>
        <p:nvPicPr>
          <p:cNvPr id="5" name="Picture 7">
            <a:extLst>
              <a:ext uri="{FF2B5EF4-FFF2-40B4-BE49-F238E27FC236}">
                <a16:creationId xmlns:a16="http://schemas.microsoft.com/office/drawing/2014/main" id="{42411160-9BEB-4F1A-1EE9-ADEEA99E4AAF}"/>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835409" y="0"/>
            <a:ext cx="1308591" cy="897681"/>
          </a:xfrm>
          <a:prstGeom prst="rect">
            <a:avLst/>
          </a:prstGeom>
        </p:spPr>
      </p:pic>
    </p:spTree>
    <p:extLst>
      <p:ext uri="{BB962C8B-B14F-4D97-AF65-F5344CB8AC3E}">
        <p14:creationId xmlns:p14="http://schemas.microsoft.com/office/powerpoint/2010/main" val="3851999749"/>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5">
            <a:extLst>
              <a:ext uri="{FF2B5EF4-FFF2-40B4-BE49-F238E27FC236}">
                <a16:creationId xmlns:a16="http://schemas.microsoft.com/office/drawing/2014/main" id="{0A4E7779-12FE-D572-2443-E8710353A4AF}"/>
              </a:ext>
            </a:extLst>
          </p:cNvPr>
          <p:cNvSpPr/>
          <p:nvPr/>
        </p:nvSpPr>
        <p:spPr>
          <a:xfrm>
            <a:off x="4975413" y="1555383"/>
            <a:ext cx="4168587" cy="2330817"/>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Rectangle 5">
            <a:extLst>
              <a:ext uri="{FF2B5EF4-FFF2-40B4-BE49-F238E27FC236}">
                <a16:creationId xmlns:a16="http://schemas.microsoft.com/office/drawing/2014/main" id="{2E9B97B9-3EFA-032C-8D12-702425B02AC7}"/>
              </a:ext>
            </a:extLst>
          </p:cNvPr>
          <p:cNvSpPr/>
          <p:nvPr/>
        </p:nvSpPr>
        <p:spPr>
          <a:xfrm>
            <a:off x="0" y="1094473"/>
            <a:ext cx="4581236" cy="1701052"/>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5673114-6C45-6C9A-CF5D-E4092935C508}"/>
              </a:ext>
            </a:extLst>
          </p:cNvPr>
          <p:cNvSpPr>
            <a:spLocks noGrp="1"/>
          </p:cNvSpPr>
          <p:nvPr>
            <p:ph type="title"/>
          </p:nvPr>
        </p:nvSpPr>
        <p:spPr/>
        <p:txBody>
          <a:bodyPr/>
          <a:lstStyle/>
          <a:p>
            <a:r>
              <a:rPr lang="en-US" dirty="0"/>
              <a:t>How to Practice Growth Mindset Self-Talk</a:t>
            </a:r>
          </a:p>
        </p:txBody>
      </p:sp>
      <p:sp>
        <p:nvSpPr>
          <p:cNvPr id="4" name="Rectangle 5">
            <a:extLst>
              <a:ext uri="{FF2B5EF4-FFF2-40B4-BE49-F238E27FC236}">
                <a16:creationId xmlns:a16="http://schemas.microsoft.com/office/drawing/2014/main" id="{A5F8BECC-17A7-6725-3FD1-B82FD72D5E31}"/>
              </a:ext>
            </a:extLst>
          </p:cNvPr>
          <p:cNvSpPr/>
          <p:nvPr/>
        </p:nvSpPr>
        <p:spPr>
          <a:xfrm>
            <a:off x="1" y="3098952"/>
            <a:ext cx="4424081" cy="1523117"/>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 name="TextBox 2">
            <a:extLst>
              <a:ext uri="{FF2B5EF4-FFF2-40B4-BE49-F238E27FC236}">
                <a16:creationId xmlns:a16="http://schemas.microsoft.com/office/drawing/2014/main" id="{058193EF-5EAF-08FA-BD41-50B3EDC75EA4}"/>
              </a:ext>
            </a:extLst>
          </p:cNvPr>
          <p:cNvSpPr txBox="1"/>
          <p:nvPr/>
        </p:nvSpPr>
        <p:spPr>
          <a:xfrm>
            <a:off x="382682" y="3241572"/>
            <a:ext cx="3132043" cy="1059758"/>
          </a:xfrm>
          <a:prstGeom prst="rect">
            <a:avLst/>
          </a:prstGeom>
        </p:spPr>
        <p:txBody>
          <a:bodyPr vert="horz"/>
          <a:lstStyle>
            <a:defPPr>
              <a:defRPr lang="en-US"/>
            </a:defPPr>
            <a:lvl1pPr indent="0">
              <a:spcBef>
                <a:spcPct val="20000"/>
              </a:spcBef>
              <a:buFontTx/>
              <a:buNone/>
              <a:defRPr sz="1700" b="0" i="0">
                <a:solidFill>
                  <a:schemeClr val="tx2"/>
                </a:solidFill>
                <a:cs typeface="Arial" panose="020B0604020202020204" pitchFamily="34" charset="0"/>
              </a:defRPr>
            </a:lvl1pPr>
            <a:lvl2pPr marL="0" lvl="1" indent="0">
              <a:spcBef>
                <a:spcPts val="0"/>
              </a:spcBef>
              <a:spcAft>
                <a:spcPts val="1000"/>
              </a:spcAft>
              <a:buClr>
                <a:schemeClr val="accent1"/>
              </a:buClr>
              <a:buSzPct val="90000"/>
              <a:buFont typeface="Arial"/>
              <a:buNone/>
              <a:defRPr sz="1400" b="0" i="0">
                <a:solidFill>
                  <a:schemeClr val="bg1"/>
                </a:solidFill>
                <a:ea typeface="Open Sans Light" panose="020B0306030504020204" pitchFamily="34" charset="0"/>
                <a:cs typeface="Arial" panose="020B0604020202020204" pitchFamily="34" charset="0"/>
              </a:defRPr>
            </a:lvl2pPr>
            <a:lvl3pPr marL="511175" lvl="2" indent="-228600">
              <a:spcBef>
                <a:spcPts val="0"/>
              </a:spcBef>
              <a:spcAft>
                <a:spcPts val="1000"/>
              </a:spcAft>
              <a:buClr>
                <a:schemeClr val="accent3"/>
              </a:buClr>
              <a:buSzPct val="90000"/>
              <a:buFont typeface="Zapf Dingbats"/>
              <a:buChar char="❯"/>
              <a:defRPr sz="1200" b="0" i="0">
                <a:solidFill>
                  <a:schemeClr val="bg1"/>
                </a:solidFill>
                <a:ea typeface="Open Sans Light" panose="020B0306030504020204" pitchFamily="34" charset="0"/>
                <a:cs typeface="Arial" panose="020B0604020202020204" pitchFamily="34" charset="0"/>
              </a:defRPr>
            </a:lvl3pPr>
            <a:lvl4pPr marL="1600200" indent="-228600">
              <a:spcBef>
                <a:spcPct val="20000"/>
              </a:spcBef>
              <a:buFont typeface="Arial"/>
              <a:buChar char="–"/>
              <a:defRPr sz="1400" b="0" i="0">
                <a:latin typeface="Avenir LT Std 45 Book"/>
                <a:cs typeface="Avenir LT Std 45 Book"/>
              </a:defRPr>
            </a:lvl4pPr>
            <a:lvl5pPr marL="2057400" indent="-228600">
              <a:spcBef>
                <a:spcPct val="20000"/>
              </a:spcBef>
              <a:buFont typeface="Arial"/>
              <a:buChar char="»"/>
              <a:defRPr sz="1200" b="0" i="0">
                <a:latin typeface="Avenir LT Std 45 Book"/>
                <a:cs typeface="Avenir LT Std 45 Book"/>
              </a:defRPr>
            </a:lvl5pPr>
            <a:lvl6pPr marL="2514600" indent="-228600">
              <a:spcBef>
                <a:spcPct val="20000"/>
              </a:spcBef>
              <a:buFont typeface="Arial"/>
              <a:buChar char="•"/>
              <a:defRPr sz="2000"/>
            </a:lvl6pPr>
            <a:lvl7pPr marL="2971800" indent="-228600">
              <a:spcBef>
                <a:spcPct val="20000"/>
              </a:spcBef>
              <a:buFont typeface="Arial"/>
              <a:buChar char="•"/>
              <a:defRPr sz="2000"/>
            </a:lvl7pPr>
            <a:lvl8pPr marL="3429000" indent="-228600">
              <a:spcBef>
                <a:spcPct val="20000"/>
              </a:spcBef>
              <a:buFont typeface="Arial"/>
              <a:buChar char="•"/>
              <a:defRPr sz="2000"/>
            </a:lvl8pPr>
            <a:lvl9pPr marL="3886200" indent="-228600">
              <a:spcBef>
                <a:spcPct val="20000"/>
              </a:spcBef>
              <a:buFont typeface="Arial"/>
              <a:buChar char="•"/>
              <a:defRPr sz="2000"/>
            </a:lvl9pPr>
          </a:lstStyle>
          <a:p>
            <a:pPr lvl="1"/>
            <a:r>
              <a:rPr lang="en-US" b="1" dirty="0">
                <a:solidFill>
                  <a:schemeClr val="accent3"/>
                </a:solidFill>
              </a:rPr>
              <a:t>Instead of saying – when I struggle with something, it means </a:t>
            </a:r>
            <a:br>
              <a:rPr lang="en-US" b="1" dirty="0">
                <a:solidFill>
                  <a:schemeClr val="accent3"/>
                </a:solidFill>
              </a:rPr>
            </a:br>
            <a:r>
              <a:rPr lang="en-US" b="1" dirty="0">
                <a:solidFill>
                  <a:schemeClr val="accent3"/>
                </a:solidFill>
              </a:rPr>
              <a:t>I’m a failure</a:t>
            </a:r>
          </a:p>
          <a:p>
            <a:pPr marL="282575" lvl="2"/>
            <a:r>
              <a:rPr lang="en-US" dirty="0">
                <a:solidFill>
                  <a:schemeClr val="tx2"/>
                </a:solidFill>
              </a:rPr>
              <a:t>say – when I struggle with something, it means I’m learning</a:t>
            </a:r>
          </a:p>
          <a:p>
            <a:endParaRPr lang="en-US" dirty="0"/>
          </a:p>
        </p:txBody>
      </p:sp>
      <p:pic>
        <p:nvPicPr>
          <p:cNvPr id="6" name="Picture 4">
            <a:extLst>
              <a:ext uri="{FF2B5EF4-FFF2-40B4-BE49-F238E27FC236}">
                <a16:creationId xmlns:a16="http://schemas.microsoft.com/office/drawing/2014/main" id="{5C84D7BC-A02C-6B79-24ED-3FEBD804FDE0}"/>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514726" y="707700"/>
            <a:ext cx="2556375" cy="4435800"/>
          </a:xfrm>
          <a:prstGeom prst="rect">
            <a:avLst/>
          </a:prstGeom>
        </p:spPr>
      </p:pic>
      <p:sp>
        <p:nvSpPr>
          <p:cNvPr id="7" name="Content Placeholder 2">
            <a:extLst>
              <a:ext uri="{FF2B5EF4-FFF2-40B4-BE49-F238E27FC236}">
                <a16:creationId xmlns:a16="http://schemas.microsoft.com/office/drawing/2014/main" id="{5B444E69-1514-59D8-6246-B7899C133D14}"/>
              </a:ext>
            </a:extLst>
          </p:cNvPr>
          <p:cNvSpPr txBox="1">
            <a:spLocks/>
          </p:cNvSpPr>
          <p:nvPr/>
        </p:nvSpPr>
        <p:spPr>
          <a:xfrm>
            <a:off x="376814" y="1233057"/>
            <a:ext cx="3495939" cy="1477277"/>
          </a:xfrm>
          <a:prstGeom prst="rect">
            <a:avLst/>
          </a:prstGeom>
        </p:spPr>
        <p:txBody>
          <a:bodyPr vert="horz"/>
          <a:lstStyle>
            <a:lvl1pPr marL="0" indent="0" algn="l" defTabSz="457200" rtl="0" eaLnBrk="1" latinLnBrk="0" hangingPunct="1">
              <a:spcBef>
                <a:spcPct val="20000"/>
              </a:spcBef>
              <a:buFontTx/>
              <a:buNone/>
              <a:defRPr sz="1700" b="0" i="0" kern="1200">
                <a:solidFill>
                  <a:schemeClr val="tx2"/>
                </a:solidFill>
                <a:latin typeface="+mn-lt"/>
                <a:ea typeface="+mn-ea"/>
                <a:cs typeface="Arial" panose="020B0604020202020204" pitchFamily="34" charset="0"/>
              </a:defRPr>
            </a:lvl1pPr>
            <a:lvl2pPr marL="742950" indent="-285750" algn="l" defTabSz="457200" rtl="0" eaLnBrk="1" latinLnBrk="0" hangingPunct="1">
              <a:spcBef>
                <a:spcPct val="20000"/>
              </a:spcBef>
              <a:buFont typeface="Arial"/>
              <a:buChar char="–"/>
              <a:defRPr sz="2000" b="0" i="0" kern="1200">
                <a:solidFill>
                  <a:schemeClr val="tx1"/>
                </a:solidFill>
                <a:latin typeface="Avenir LT Std 45 Book"/>
                <a:ea typeface="+mn-ea"/>
                <a:cs typeface="Avenir LT Std 45 Book"/>
              </a:defRPr>
            </a:lvl2pPr>
            <a:lvl3pPr marL="1143000" indent="-228600" algn="l" defTabSz="457200" rtl="0" eaLnBrk="1" latinLnBrk="0" hangingPunct="1">
              <a:spcBef>
                <a:spcPct val="20000"/>
              </a:spcBef>
              <a:buFont typeface="Arial"/>
              <a:buChar char="•"/>
              <a:defRPr sz="1600" b="0" i="0" kern="1200">
                <a:solidFill>
                  <a:schemeClr val="tx1"/>
                </a:solidFill>
                <a:latin typeface="Avenir LT Std 45 Book"/>
                <a:ea typeface="+mn-ea"/>
                <a:cs typeface="Avenir LT Std 45 Book"/>
              </a:defRPr>
            </a:lvl3pPr>
            <a:lvl4pPr marL="1600200" indent="-228600" algn="l" defTabSz="457200" rtl="0" eaLnBrk="1" latinLnBrk="0" hangingPunct="1">
              <a:spcBef>
                <a:spcPct val="20000"/>
              </a:spcBef>
              <a:buFont typeface="Arial"/>
              <a:buChar char="–"/>
              <a:defRPr sz="1400" b="0" i="0" kern="1200">
                <a:solidFill>
                  <a:schemeClr val="tx1"/>
                </a:solidFill>
                <a:latin typeface="Avenir LT Std 45 Book"/>
                <a:ea typeface="+mn-ea"/>
                <a:cs typeface="Avenir LT Std 45 Book"/>
              </a:defRPr>
            </a:lvl4pPr>
            <a:lvl5pPr marL="2057400" indent="-228600" algn="l" defTabSz="457200" rtl="0" eaLnBrk="1" latinLnBrk="0" hangingPunct="1">
              <a:spcBef>
                <a:spcPct val="20000"/>
              </a:spcBef>
              <a:buFont typeface="Arial"/>
              <a:buChar char="»"/>
              <a:defRPr sz="1200" b="0" i="0" kern="1200">
                <a:solidFill>
                  <a:schemeClr val="tx1"/>
                </a:solidFill>
                <a:latin typeface="Avenir LT Std 45 Book"/>
                <a:ea typeface="+mn-ea"/>
                <a:cs typeface="Avenir LT Std 45 Boo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lvl="1" indent="0">
              <a:spcBef>
                <a:spcPts val="0"/>
              </a:spcBef>
              <a:spcAft>
                <a:spcPts val="1000"/>
              </a:spcAft>
              <a:buClr>
                <a:schemeClr val="accent1"/>
              </a:buClr>
              <a:buSzPct val="90000"/>
              <a:buNone/>
            </a:pPr>
            <a:r>
              <a:rPr lang="en-US" sz="1400" b="1" dirty="0">
                <a:solidFill>
                  <a:schemeClr val="accent3"/>
                </a:solidFill>
                <a:latin typeface="+mn-lt"/>
                <a:ea typeface="Open Sans Light" panose="020B0306030504020204" pitchFamily="34" charset="0"/>
                <a:cs typeface="Arial" panose="020B0604020202020204" pitchFamily="34" charset="0"/>
              </a:rPr>
              <a:t>Instead of saying – this task is hard because I am stupid or I am not naturally good at this type of thing</a:t>
            </a:r>
          </a:p>
          <a:p>
            <a:pPr marL="282575" lvl="2">
              <a:spcBef>
                <a:spcPts val="0"/>
              </a:spcBef>
              <a:spcAft>
                <a:spcPts val="1000"/>
              </a:spcAft>
              <a:buClr>
                <a:schemeClr val="accent3"/>
              </a:buClr>
              <a:buSzPct val="90000"/>
              <a:buFont typeface="Zapf Dingbats"/>
              <a:buChar char="❯"/>
            </a:pPr>
            <a:r>
              <a:rPr lang="en-US" sz="1200" dirty="0">
                <a:solidFill>
                  <a:schemeClr val="tx2"/>
                </a:solidFill>
                <a:latin typeface="+mn-lt"/>
                <a:ea typeface="Open Sans Light" panose="020B0306030504020204" pitchFamily="34" charset="0"/>
                <a:cs typeface="Arial" panose="020B0604020202020204" pitchFamily="34" charset="0"/>
              </a:rPr>
              <a:t>say – this task is really hard because I am still developing my problem-solving skills in this area</a:t>
            </a:r>
          </a:p>
        </p:txBody>
      </p:sp>
      <p:sp>
        <p:nvSpPr>
          <p:cNvPr id="11" name="CuadroTexto 10">
            <a:extLst>
              <a:ext uri="{FF2B5EF4-FFF2-40B4-BE49-F238E27FC236}">
                <a16:creationId xmlns:a16="http://schemas.microsoft.com/office/drawing/2014/main" id="{BB2EA6D6-13EE-69AD-7405-4CF2E84CCD62}"/>
              </a:ext>
            </a:extLst>
          </p:cNvPr>
          <p:cNvSpPr txBox="1"/>
          <p:nvPr/>
        </p:nvSpPr>
        <p:spPr>
          <a:xfrm>
            <a:off x="5851438" y="1770473"/>
            <a:ext cx="2898385" cy="1981255"/>
          </a:xfrm>
          <a:prstGeom prst="rect">
            <a:avLst/>
          </a:prstGeom>
        </p:spPr>
        <p:txBody>
          <a:bodyPr vert="horz"/>
          <a:lstStyle>
            <a:defPPr>
              <a:defRPr lang="en-US"/>
            </a:defPPr>
            <a:lvl1pPr indent="0">
              <a:spcBef>
                <a:spcPct val="20000"/>
              </a:spcBef>
              <a:buFontTx/>
              <a:buNone/>
              <a:defRPr sz="1700" b="0" i="0">
                <a:solidFill>
                  <a:schemeClr val="tx2"/>
                </a:solidFill>
                <a:cs typeface="Arial" panose="020B0604020202020204" pitchFamily="34" charset="0"/>
              </a:defRPr>
            </a:lvl1pPr>
            <a:lvl2pPr marL="0" lvl="1" indent="0">
              <a:spcBef>
                <a:spcPts val="0"/>
              </a:spcBef>
              <a:spcAft>
                <a:spcPts val="1000"/>
              </a:spcAft>
              <a:buClr>
                <a:schemeClr val="accent1"/>
              </a:buClr>
              <a:buSzPct val="90000"/>
              <a:buFont typeface="Arial"/>
              <a:buNone/>
              <a:defRPr sz="1400" b="0" i="0">
                <a:solidFill>
                  <a:schemeClr val="bg1"/>
                </a:solidFill>
                <a:ea typeface="Open Sans Light" panose="020B0306030504020204" pitchFamily="34" charset="0"/>
                <a:cs typeface="Arial" panose="020B0604020202020204" pitchFamily="34" charset="0"/>
              </a:defRPr>
            </a:lvl2pPr>
            <a:lvl3pPr marL="511175" lvl="2" indent="-228600">
              <a:spcBef>
                <a:spcPts val="0"/>
              </a:spcBef>
              <a:spcAft>
                <a:spcPts val="1000"/>
              </a:spcAft>
              <a:buClr>
                <a:schemeClr val="accent3"/>
              </a:buClr>
              <a:buSzPct val="90000"/>
              <a:buFont typeface="Zapf Dingbats"/>
              <a:buChar char="❯"/>
              <a:defRPr sz="1200" b="0" i="0">
                <a:solidFill>
                  <a:schemeClr val="bg1"/>
                </a:solidFill>
                <a:ea typeface="Open Sans Light" panose="020B0306030504020204" pitchFamily="34" charset="0"/>
                <a:cs typeface="Arial" panose="020B0604020202020204" pitchFamily="34" charset="0"/>
              </a:defRPr>
            </a:lvl3pPr>
            <a:lvl4pPr marL="1600200" indent="-228600">
              <a:spcBef>
                <a:spcPct val="20000"/>
              </a:spcBef>
              <a:buFont typeface="Arial"/>
              <a:buChar char="–"/>
              <a:defRPr sz="1400" b="0" i="0">
                <a:latin typeface="Avenir LT Std 45 Book"/>
                <a:cs typeface="Avenir LT Std 45 Book"/>
              </a:defRPr>
            </a:lvl4pPr>
            <a:lvl5pPr marL="2057400" indent="-228600">
              <a:spcBef>
                <a:spcPct val="20000"/>
              </a:spcBef>
              <a:buFont typeface="Arial"/>
              <a:buChar char="»"/>
              <a:defRPr sz="1200" b="0" i="0">
                <a:latin typeface="Avenir LT Std 45 Book"/>
                <a:cs typeface="Avenir LT Std 45 Book"/>
              </a:defRPr>
            </a:lvl5pPr>
            <a:lvl6pPr marL="2514600" indent="-228600">
              <a:spcBef>
                <a:spcPct val="20000"/>
              </a:spcBef>
              <a:buFont typeface="Arial"/>
              <a:buChar char="•"/>
              <a:defRPr sz="2000"/>
            </a:lvl6pPr>
            <a:lvl7pPr marL="2971800" indent="-228600">
              <a:spcBef>
                <a:spcPct val="20000"/>
              </a:spcBef>
              <a:buFont typeface="Arial"/>
              <a:buChar char="•"/>
              <a:defRPr sz="2000"/>
            </a:lvl7pPr>
            <a:lvl8pPr marL="3429000" indent="-228600">
              <a:spcBef>
                <a:spcPct val="20000"/>
              </a:spcBef>
              <a:buFont typeface="Arial"/>
              <a:buChar char="•"/>
              <a:defRPr sz="2000"/>
            </a:lvl8pPr>
            <a:lvl9pPr marL="3886200" indent="-228600">
              <a:spcBef>
                <a:spcPct val="20000"/>
              </a:spcBef>
              <a:buFont typeface="Arial"/>
              <a:buChar char="•"/>
              <a:defRPr sz="2000"/>
            </a:lvl9pPr>
          </a:lstStyle>
          <a:p>
            <a:pPr lvl="1"/>
            <a:r>
              <a:rPr lang="en-US" b="1" dirty="0">
                <a:solidFill>
                  <a:schemeClr val="accent3"/>
                </a:solidFill>
              </a:rPr>
              <a:t>Instead of saying – I didn’t do great, but I tried my best.  What’s the point in trying if I didn’t get it perfect this time</a:t>
            </a:r>
          </a:p>
          <a:p>
            <a:pPr marL="282575" lvl="2"/>
            <a:r>
              <a:rPr lang="en-US" dirty="0">
                <a:solidFill>
                  <a:schemeClr val="tx2"/>
                </a:solidFill>
              </a:rPr>
              <a:t>say – I didn’t do great, but I don’t have to get it perfect this time.  I just need to grow my understanding step by step</a:t>
            </a:r>
          </a:p>
        </p:txBody>
      </p:sp>
    </p:spTree>
    <p:extLst>
      <p:ext uri="{BB962C8B-B14F-4D97-AF65-F5344CB8AC3E}">
        <p14:creationId xmlns:p14="http://schemas.microsoft.com/office/powerpoint/2010/main" val="1893827071"/>
      </p:ext>
    </p:extLst>
  </p:cSld>
  <p:clrMapOvr>
    <a:masterClrMapping/>
  </p:clrMapOvr>
  <p:transition spd="med">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CE7D198E-1874-3348-185F-07503D69F4ED}"/>
              </a:ext>
            </a:extLst>
          </p:cNvPr>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a:xfrm>
            <a:off x="0" y="0"/>
            <a:ext cx="9144000" cy="5143500"/>
          </a:xfrm>
          <a:prstGeom prst="rect">
            <a:avLst/>
          </a:prstGeom>
        </p:spPr>
      </p:pic>
      <p:sp>
        <p:nvSpPr>
          <p:cNvPr id="9" name="Rectangle 8">
            <a:extLst>
              <a:ext uri="{FF2B5EF4-FFF2-40B4-BE49-F238E27FC236}">
                <a16:creationId xmlns:a16="http://schemas.microsoft.com/office/drawing/2014/main" id="{CB1C8B6B-1053-E141-E9B7-75390BE49025}"/>
              </a:ext>
            </a:extLst>
          </p:cNvPr>
          <p:cNvSpPr/>
          <p:nvPr/>
        </p:nvSpPr>
        <p:spPr>
          <a:xfrm>
            <a:off x="0" y="1"/>
            <a:ext cx="9144000" cy="5143499"/>
          </a:xfrm>
          <a:prstGeom prst="rect">
            <a:avLst/>
          </a:prstGeom>
          <a:solidFill>
            <a:schemeClr val="accent3">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Rectangle 1">
            <a:extLst>
              <a:ext uri="{FF2B5EF4-FFF2-40B4-BE49-F238E27FC236}">
                <a16:creationId xmlns:a16="http://schemas.microsoft.com/office/drawing/2014/main" id="{83E1D9E2-B053-DBD5-CB99-5D4BBE4C854B}"/>
              </a:ext>
            </a:extLst>
          </p:cNvPr>
          <p:cNvSpPr/>
          <p:nvPr/>
        </p:nvSpPr>
        <p:spPr>
          <a:xfrm>
            <a:off x="779929" y="1961571"/>
            <a:ext cx="7624483" cy="2185214"/>
          </a:xfrm>
          <a:prstGeom prst="rect">
            <a:avLst/>
          </a:prstGeom>
        </p:spPr>
        <p:txBody>
          <a:bodyPr wrap="square">
            <a:spAutoFit/>
          </a:bodyPr>
          <a:lstStyle/>
          <a:p>
            <a:pPr algn="ctr"/>
            <a:r>
              <a:rPr lang="en-US" sz="2800" dirty="0">
                <a:solidFill>
                  <a:schemeClr val="bg1"/>
                </a:solidFill>
                <a:cs typeface="Arial" panose="020B0604020202020204" pitchFamily="34" charset="0"/>
              </a:rPr>
              <a:t>“</a:t>
            </a:r>
            <a:r>
              <a:rPr lang="en-US" sz="2800" dirty="0">
                <a:solidFill>
                  <a:schemeClr val="bg1"/>
                </a:solidFill>
              </a:rPr>
              <a:t>We are what we repeatedly do;</a:t>
            </a:r>
            <a:br>
              <a:rPr lang="en-US" sz="2800" dirty="0">
                <a:solidFill>
                  <a:schemeClr val="bg1"/>
                </a:solidFill>
              </a:rPr>
            </a:br>
            <a:r>
              <a:rPr lang="en-US" sz="2800" dirty="0">
                <a:solidFill>
                  <a:schemeClr val="bg1"/>
                </a:solidFill>
              </a:rPr>
              <a:t>excellence, then, is not an act but a habit.”</a:t>
            </a:r>
          </a:p>
          <a:p>
            <a:pPr algn="ctr"/>
            <a:endParaRPr lang="en-US" sz="2800" dirty="0">
              <a:solidFill>
                <a:schemeClr val="bg1"/>
              </a:solidFill>
              <a:cs typeface="Arial" panose="020B0604020202020204" pitchFamily="34" charset="0"/>
            </a:endParaRPr>
          </a:p>
          <a:p>
            <a:pPr algn="ctr"/>
            <a:r>
              <a:rPr lang="en-US" sz="1600" b="1" dirty="0">
                <a:solidFill>
                  <a:schemeClr val="bg1"/>
                </a:solidFill>
                <a:ea typeface="Open Sans Semibold" panose="020B0606030504020204" pitchFamily="34" charset="0"/>
                <a:cs typeface="Arial" panose="020B0604020202020204" pitchFamily="34" charset="0"/>
              </a:rPr>
              <a:t>ARISTOTLE</a:t>
            </a:r>
          </a:p>
          <a:p>
            <a:pPr algn="ctr"/>
            <a:endParaRPr lang="en-US" sz="1600" b="1" dirty="0">
              <a:solidFill>
                <a:schemeClr val="bg1"/>
              </a:solidFill>
              <a:ea typeface="Open Sans Semibold" panose="020B0606030504020204" pitchFamily="34" charset="0"/>
              <a:cs typeface="Arial" panose="020B0604020202020204" pitchFamily="34" charset="0"/>
            </a:endParaRPr>
          </a:p>
          <a:p>
            <a:pPr algn="ctr"/>
            <a:endParaRPr lang="en-US" sz="1000" dirty="0">
              <a:solidFill>
                <a:schemeClr val="bg1"/>
              </a:solidFill>
              <a:ea typeface="Open Sans Semibold" panose="020B0606030504020204" pitchFamily="34" charset="0"/>
              <a:cs typeface="Arial" panose="020B0604020202020204" pitchFamily="34" charset="0"/>
            </a:endParaRPr>
          </a:p>
          <a:p>
            <a:pPr lvl="0" algn="ctr"/>
            <a:endParaRPr lang="en-US" sz="1000" dirty="0">
              <a:solidFill>
                <a:schemeClr val="bg1"/>
              </a:solidFill>
              <a:ea typeface="Open Sans Semibold" panose="020B0606030504020204" pitchFamily="34" charset="0"/>
              <a:cs typeface="Arial" panose="020B0604020202020204" pitchFamily="34" charset="0"/>
            </a:endParaRPr>
          </a:p>
        </p:txBody>
      </p:sp>
      <p:sp>
        <p:nvSpPr>
          <p:cNvPr id="11" name="Freeform 1">
            <a:extLst>
              <a:ext uri="{FF2B5EF4-FFF2-40B4-BE49-F238E27FC236}">
                <a16:creationId xmlns:a16="http://schemas.microsoft.com/office/drawing/2014/main" id="{BF5A6AB2-2ADC-487D-E9DB-6957E5BAD484}"/>
              </a:ext>
            </a:extLst>
          </p:cNvPr>
          <p:cNvSpPr>
            <a:spLocks noChangeArrowheads="1"/>
          </p:cNvSpPr>
          <p:nvPr/>
        </p:nvSpPr>
        <p:spPr bwMode="auto">
          <a:xfrm>
            <a:off x="4285281" y="1383443"/>
            <a:ext cx="573438" cy="402360"/>
          </a:xfrm>
          <a:custGeom>
            <a:avLst/>
            <a:gdLst>
              <a:gd name="T0" fmla="*/ 592 w 2645"/>
              <a:gd name="T1" fmla="*/ 1036 h 1855"/>
              <a:gd name="T2" fmla="*/ 48 w 2645"/>
              <a:gd name="T3" fmla="*/ 1036 h 1855"/>
              <a:gd name="T4" fmla="*/ 48 w 2645"/>
              <a:gd name="T5" fmla="*/ 0 h 1855"/>
              <a:gd name="T6" fmla="*/ 1090 w 2645"/>
              <a:gd name="T7" fmla="*/ 0 h 1855"/>
              <a:gd name="T8" fmla="*/ 1094 w 2645"/>
              <a:gd name="T9" fmla="*/ 1036 h 1855"/>
              <a:gd name="T10" fmla="*/ 399 w 2645"/>
              <a:gd name="T11" fmla="*/ 1854 h 1855"/>
              <a:gd name="T12" fmla="*/ 0 w 2645"/>
              <a:gd name="T13" fmla="*/ 1854 h 1855"/>
              <a:gd name="T14" fmla="*/ 592 w 2645"/>
              <a:gd name="T15" fmla="*/ 1036 h 1855"/>
              <a:gd name="T16" fmla="*/ 1949 w 2645"/>
              <a:gd name="T17" fmla="*/ 1854 h 1855"/>
              <a:gd name="T18" fmla="*/ 1551 w 2645"/>
              <a:gd name="T19" fmla="*/ 1854 h 1855"/>
              <a:gd name="T20" fmla="*/ 2143 w 2645"/>
              <a:gd name="T21" fmla="*/ 1036 h 1855"/>
              <a:gd name="T22" fmla="*/ 1597 w 2645"/>
              <a:gd name="T23" fmla="*/ 1036 h 1855"/>
              <a:gd name="T24" fmla="*/ 1597 w 2645"/>
              <a:gd name="T25" fmla="*/ 0 h 1855"/>
              <a:gd name="T26" fmla="*/ 2639 w 2645"/>
              <a:gd name="T27" fmla="*/ 0 h 1855"/>
              <a:gd name="T28" fmla="*/ 2644 w 2645"/>
              <a:gd name="T29" fmla="*/ 1036 h 1855"/>
              <a:gd name="T30" fmla="*/ 1949 w 2645"/>
              <a:gd name="T31" fmla="*/ 1854 h 18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645" h="1855">
                <a:moveTo>
                  <a:pt x="592" y="1036"/>
                </a:moveTo>
                <a:lnTo>
                  <a:pt x="48" y="1036"/>
                </a:lnTo>
                <a:lnTo>
                  <a:pt x="48" y="0"/>
                </a:lnTo>
                <a:lnTo>
                  <a:pt x="1090" y="0"/>
                </a:lnTo>
                <a:lnTo>
                  <a:pt x="1094" y="1036"/>
                </a:lnTo>
                <a:lnTo>
                  <a:pt x="399" y="1854"/>
                </a:lnTo>
                <a:lnTo>
                  <a:pt x="0" y="1854"/>
                </a:lnTo>
                <a:lnTo>
                  <a:pt x="592" y="1036"/>
                </a:lnTo>
                <a:close/>
                <a:moveTo>
                  <a:pt x="1949" y="1854"/>
                </a:moveTo>
                <a:lnTo>
                  <a:pt x="1551" y="1854"/>
                </a:lnTo>
                <a:lnTo>
                  <a:pt x="2143" y="1036"/>
                </a:lnTo>
                <a:lnTo>
                  <a:pt x="1597" y="1036"/>
                </a:lnTo>
                <a:lnTo>
                  <a:pt x="1597" y="0"/>
                </a:lnTo>
                <a:lnTo>
                  <a:pt x="2639" y="0"/>
                </a:lnTo>
                <a:lnTo>
                  <a:pt x="2644" y="1036"/>
                </a:lnTo>
                <a:lnTo>
                  <a:pt x="1949" y="1854"/>
                </a:lnTo>
                <a:close/>
              </a:path>
            </a:pathLst>
          </a:custGeom>
          <a:solidFill>
            <a:schemeClr val="bg1"/>
          </a:solidFill>
          <a:ln>
            <a:noFill/>
          </a:ln>
          <a:effectLst/>
        </p:spPr>
        <p:txBody>
          <a:bodyPr wrap="none" anchor="ctr"/>
          <a:lstStyle/>
          <a:p>
            <a:endParaRPr lang="en-US" dirty="0"/>
          </a:p>
        </p:txBody>
      </p:sp>
      <p:cxnSp>
        <p:nvCxnSpPr>
          <p:cNvPr id="12" name="Straight Connector 4">
            <a:extLst>
              <a:ext uri="{FF2B5EF4-FFF2-40B4-BE49-F238E27FC236}">
                <a16:creationId xmlns:a16="http://schemas.microsoft.com/office/drawing/2014/main" id="{CB374315-D697-2F80-2BCE-66B574B6C699}"/>
              </a:ext>
            </a:extLst>
          </p:cNvPr>
          <p:cNvCxnSpPr/>
          <p:nvPr/>
        </p:nvCxnSpPr>
        <p:spPr>
          <a:xfrm>
            <a:off x="5052447" y="1591311"/>
            <a:ext cx="1077132"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13" name="Straight Connector 5">
            <a:extLst>
              <a:ext uri="{FF2B5EF4-FFF2-40B4-BE49-F238E27FC236}">
                <a16:creationId xmlns:a16="http://schemas.microsoft.com/office/drawing/2014/main" id="{2140E3B4-069A-C56C-7CC3-419CBB046B59}"/>
              </a:ext>
            </a:extLst>
          </p:cNvPr>
          <p:cNvCxnSpPr/>
          <p:nvPr/>
        </p:nvCxnSpPr>
        <p:spPr>
          <a:xfrm>
            <a:off x="3006671" y="1591311"/>
            <a:ext cx="1077132"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3135920"/>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par>
                                <p:cTn id="8" presetID="22" presetClass="entr" presetSubtype="2"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wipe(right)">
                                      <p:cBhvr>
                                        <p:cTn id="1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8">
            <a:extLst>
              <a:ext uri="{FF2B5EF4-FFF2-40B4-BE49-F238E27FC236}">
                <a16:creationId xmlns:a16="http://schemas.microsoft.com/office/drawing/2014/main" id="{2C68C950-AD57-9314-35CB-F7A4B800C197}"/>
              </a:ext>
            </a:extLst>
          </p:cNvPr>
          <p:cNvPicPr>
            <a:picLocks noChangeAspect="1"/>
          </p:cNvPicPr>
          <p:nvPr/>
        </p:nvPicPr>
        <p:blipFill rotWithShape="1">
          <a:blip r:embed="rId2"/>
          <a:srcRect r="20329"/>
          <a:stretch/>
        </p:blipFill>
        <p:spPr>
          <a:xfrm flipH="1">
            <a:off x="-1" y="-2215"/>
            <a:ext cx="7288305" cy="5145715"/>
          </a:xfrm>
          <a:prstGeom prst="rect">
            <a:avLst/>
          </a:prstGeom>
        </p:spPr>
      </p:pic>
      <p:sp>
        <p:nvSpPr>
          <p:cNvPr id="5" name="Rectangle 6">
            <a:extLst>
              <a:ext uri="{FF2B5EF4-FFF2-40B4-BE49-F238E27FC236}">
                <a16:creationId xmlns:a16="http://schemas.microsoft.com/office/drawing/2014/main" id="{740333B5-3E6A-BF07-484B-395CABAE6762}"/>
              </a:ext>
            </a:extLst>
          </p:cNvPr>
          <p:cNvSpPr/>
          <p:nvPr/>
        </p:nvSpPr>
        <p:spPr>
          <a:xfrm flipH="1">
            <a:off x="2124635" y="0"/>
            <a:ext cx="7019364" cy="5143500"/>
          </a:xfrm>
          <a:prstGeom prst="rect">
            <a:avLst/>
          </a:prstGeom>
          <a:gradFill flip="none" rotWithShape="1">
            <a:gsLst>
              <a:gs pos="29000">
                <a:srgbClr val="FFFFFF">
                  <a:alpha val="95000"/>
                </a:srgbClr>
              </a:gs>
              <a:gs pos="100000">
                <a:schemeClr val="bg1">
                  <a:alpha val="0"/>
                </a:scheme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CFCA570-8548-EB29-685A-30B0307CA571}"/>
              </a:ext>
            </a:extLst>
          </p:cNvPr>
          <p:cNvSpPr>
            <a:spLocks noGrp="1"/>
          </p:cNvSpPr>
          <p:nvPr>
            <p:ph type="title"/>
          </p:nvPr>
        </p:nvSpPr>
        <p:spPr>
          <a:xfrm>
            <a:off x="4262718" y="292656"/>
            <a:ext cx="4235823" cy="369054"/>
          </a:xfrm>
        </p:spPr>
        <p:txBody>
          <a:bodyPr/>
          <a:lstStyle/>
          <a:p>
            <a:r>
              <a:rPr lang="en-US" dirty="0"/>
              <a:t>What is Brain Plasticity?</a:t>
            </a:r>
          </a:p>
        </p:txBody>
      </p:sp>
      <p:sp>
        <p:nvSpPr>
          <p:cNvPr id="3" name="Content Placeholder 2">
            <a:extLst>
              <a:ext uri="{FF2B5EF4-FFF2-40B4-BE49-F238E27FC236}">
                <a16:creationId xmlns:a16="http://schemas.microsoft.com/office/drawing/2014/main" id="{67F8627C-B6D6-44B5-D70E-B73E1E7F3CDF}"/>
              </a:ext>
            </a:extLst>
          </p:cNvPr>
          <p:cNvSpPr>
            <a:spLocks noGrp="1"/>
          </p:cNvSpPr>
          <p:nvPr>
            <p:ph type="body" sz="quarter" idx="12"/>
          </p:nvPr>
        </p:nvSpPr>
        <p:spPr>
          <a:xfrm>
            <a:off x="4262718" y="1492624"/>
            <a:ext cx="4504468" cy="2796987"/>
          </a:xfrm>
        </p:spPr>
        <p:txBody>
          <a:bodyPr/>
          <a:lstStyle/>
          <a:p>
            <a:pPr marL="285750" lvl="1">
              <a:spcBef>
                <a:spcPts val="0"/>
              </a:spcBef>
              <a:spcAft>
                <a:spcPts val="1000"/>
              </a:spcAft>
              <a:buClr>
                <a:schemeClr val="accent1"/>
              </a:buClr>
              <a:buSzPct val="90000"/>
              <a:buFont typeface="Zapf Dingbats"/>
              <a:buChar char="❯"/>
            </a:pPr>
            <a:r>
              <a:rPr lang="en-US" sz="1500" dirty="0">
                <a:solidFill>
                  <a:schemeClr val="tx2"/>
                </a:solidFill>
                <a:latin typeface="+mn-lt"/>
                <a:ea typeface="Open Sans Light" panose="020B0306030504020204" pitchFamily="34" charset="0"/>
                <a:cs typeface="Arial" panose="020B0604020202020204" pitchFamily="34" charset="0"/>
              </a:rPr>
              <a:t>Brain plasticity means that our brains are able to change and adapt, as a result of experience</a:t>
            </a:r>
          </a:p>
          <a:p>
            <a:pPr marL="285750" lvl="1">
              <a:spcBef>
                <a:spcPts val="0"/>
              </a:spcBef>
              <a:spcAft>
                <a:spcPts val="1000"/>
              </a:spcAft>
              <a:buClr>
                <a:schemeClr val="accent1"/>
              </a:buClr>
              <a:buSzPct val="90000"/>
              <a:buFont typeface="Zapf Dingbats"/>
              <a:buChar char="❯"/>
            </a:pPr>
            <a:r>
              <a:rPr lang="en-US" sz="1500" dirty="0">
                <a:solidFill>
                  <a:schemeClr val="tx2"/>
                </a:solidFill>
                <a:latin typeface="+mn-lt"/>
                <a:ea typeface="Open Sans Light" panose="020B0306030504020204" pitchFamily="34" charset="0"/>
                <a:cs typeface="Arial" panose="020B0604020202020204" pitchFamily="34" charset="0"/>
              </a:rPr>
              <a:t>For example, the brain can change its physical structure, as a result of learning processes or move functions from one area to another in case of damage</a:t>
            </a:r>
          </a:p>
          <a:p>
            <a:pPr marL="285750" lvl="1">
              <a:spcBef>
                <a:spcPts val="0"/>
              </a:spcBef>
              <a:spcAft>
                <a:spcPts val="1000"/>
              </a:spcAft>
              <a:buClr>
                <a:schemeClr val="accent1"/>
              </a:buClr>
              <a:buSzPct val="90000"/>
              <a:buFont typeface="Zapf Dingbats"/>
              <a:buChar char="❯"/>
            </a:pPr>
            <a:r>
              <a:rPr lang="en-US" sz="1500" dirty="0">
                <a:solidFill>
                  <a:schemeClr val="tx2"/>
                </a:solidFill>
                <a:latin typeface="+mn-lt"/>
                <a:ea typeface="Open Sans Light" panose="020B0306030504020204" pitchFamily="34" charset="0"/>
                <a:cs typeface="Arial" panose="020B0604020202020204" pitchFamily="34" charset="0"/>
              </a:rPr>
              <a:t>The word plasticity doesn’t refer to plastic, it refers to the brain's malleability</a:t>
            </a:r>
          </a:p>
        </p:txBody>
      </p:sp>
      <p:pic>
        <p:nvPicPr>
          <p:cNvPr id="6" name="Picture 7">
            <a:extLst>
              <a:ext uri="{FF2B5EF4-FFF2-40B4-BE49-F238E27FC236}">
                <a16:creationId xmlns:a16="http://schemas.microsoft.com/office/drawing/2014/main" id="{CDA1064A-EB65-83DB-A93E-123B4E291BB3}"/>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835409" y="0"/>
            <a:ext cx="1308591" cy="897681"/>
          </a:xfrm>
          <a:prstGeom prst="rect">
            <a:avLst/>
          </a:prstGeom>
        </p:spPr>
      </p:pic>
    </p:spTree>
    <p:extLst>
      <p:ext uri="{BB962C8B-B14F-4D97-AF65-F5344CB8AC3E}">
        <p14:creationId xmlns:p14="http://schemas.microsoft.com/office/powerpoint/2010/main" val="88599310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25092DE8-BD17-6A4E-A96B-1216C37B2D1B}"/>
              </a:ext>
            </a:extLst>
          </p:cNvPr>
          <p:cNvPicPr>
            <a:picLocks noChangeAspect="1"/>
          </p:cNvPicPr>
          <p:nvPr/>
        </p:nvPicPr>
        <p:blipFill rotWithShape="1">
          <a:blip r:embed="rId4" cstate="print">
            <a:alphaModFix amt="4000"/>
            <a:extLst>
              <a:ext uri="{28A0092B-C50C-407E-A947-70E740481C1C}">
                <a14:useLocalDpi xmlns:a14="http://schemas.microsoft.com/office/drawing/2010/main"/>
              </a:ext>
            </a:extLst>
          </a:blip>
          <a:srcRect r="-3"/>
          <a:stretch/>
        </p:blipFill>
        <p:spPr>
          <a:xfrm>
            <a:off x="0" y="8114"/>
            <a:ext cx="2764061" cy="5135386"/>
          </a:xfrm>
          <a:prstGeom prst="rect">
            <a:avLst/>
          </a:prstGeom>
        </p:spPr>
      </p:pic>
      <p:pic>
        <p:nvPicPr>
          <p:cNvPr id="17" name="Picture Placeholder 16">
            <a:extLst>
              <a:ext uri="{FF2B5EF4-FFF2-40B4-BE49-F238E27FC236}">
                <a16:creationId xmlns:a16="http://schemas.microsoft.com/office/drawing/2014/main" id="{0DCD18A6-EB0E-1845-BC7B-0EF0B3D9BF1A}"/>
              </a:ext>
            </a:extLst>
          </p:cNvPr>
          <p:cNvPicPr>
            <a:picLocks noGrp="1" noChangeAspect="1"/>
          </p:cNvPicPr>
          <p:nvPr>
            <p:ph type="pic" sz="quarter" idx="10"/>
          </p:nvPr>
        </p:nvPicPr>
        <p:blipFill rotWithShape="1">
          <a:blip r:embed="rId5" cstate="print">
            <a:extLst>
              <a:ext uri="{28A0092B-C50C-407E-A947-70E740481C1C}">
                <a14:useLocalDpi xmlns:a14="http://schemas.microsoft.com/office/drawing/2010/main"/>
              </a:ext>
            </a:extLst>
          </a:blip>
          <a:srcRect/>
          <a:stretch/>
        </p:blipFill>
        <p:spPr>
          <a:xfrm>
            <a:off x="5086067" y="0"/>
            <a:ext cx="4057933" cy="5143500"/>
          </a:xfrm>
        </p:spPr>
      </p:pic>
      <p:sp>
        <p:nvSpPr>
          <p:cNvPr id="3" name="Title 2">
            <a:extLst>
              <a:ext uri="{FF2B5EF4-FFF2-40B4-BE49-F238E27FC236}">
                <a16:creationId xmlns:a16="http://schemas.microsoft.com/office/drawing/2014/main" id="{D705BEC8-C78E-A941-9072-A51FF77D09B4}"/>
              </a:ext>
            </a:extLst>
          </p:cNvPr>
          <p:cNvSpPr>
            <a:spLocks noGrp="1"/>
          </p:cNvSpPr>
          <p:nvPr>
            <p:ph type="title"/>
          </p:nvPr>
        </p:nvSpPr>
        <p:spPr>
          <a:xfrm>
            <a:off x="696854" y="317502"/>
            <a:ext cx="4753988" cy="369054"/>
          </a:xfrm>
          <a:prstGeom prst="rect">
            <a:avLst/>
          </a:prstGeom>
        </p:spPr>
        <p:txBody>
          <a:bodyPr/>
          <a:lstStyle/>
          <a:p>
            <a:r>
              <a:rPr lang="en-US" dirty="0"/>
              <a:t>Agenda</a:t>
            </a:r>
          </a:p>
        </p:txBody>
      </p:sp>
      <p:sp>
        <p:nvSpPr>
          <p:cNvPr id="4" name="Text Placeholder 3">
            <a:extLst>
              <a:ext uri="{FF2B5EF4-FFF2-40B4-BE49-F238E27FC236}">
                <a16:creationId xmlns:a16="http://schemas.microsoft.com/office/drawing/2014/main" id="{3260ACCA-63DF-A54E-9018-F104C6BB6699}"/>
              </a:ext>
            </a:extLst>
          </p:cNvPr>
          <p:cNvSpPr>
            <a:spLocks noGrp="1"/>
          </p:cNvSpPr>
          <p:nvPr>
            <p:ph type="body" sz="quarter" idx="14"/>
          </p:nvPr>
        </p:nvSpPr>
        <p:spPr>
          <a:xfrm>
            <a:off x="696854" y="1236437"/>
            <a:ext cx="3955343" cy="3220059"/>
          </a:xfrm>
        </p:spPr>
        <p:txBody>
          <a:bodyPr/>
          <a:lstStyle/>
          <a:p>
            <a:pPr>
              <a:lnSpc>
                <a:spcPct val="150000"/>
              </a:lnSpc>
            </a:pPr>
            <a:r>
              <a:rPr lang="en-US" b="1" dirty="0">
                <a:solidFill>
                  <a:schemeClr val="accent1"/>
                </a:solidFill>
              </a:rPr>
              <a:t>01. </a:t>
            </a:r>
            <a:r>
              <a:rPr lang="en-US" dirty="0"/>
              <a:t>Key Concepts</a:t>
            </a:r>
          </a:p>
          <a:p>
            <a:pPr>
              <a:lnSpc>
                <a:spcPct val="150000"/>
              </a:lnSpc>
            </a:pPr>
            <a:r>
              <a:rPr lang="en-US" b="1" dirty="0">
                <a:solidFill>
                  <a:schemeClr val="accent1"/>
                </a:solidFill>
              </a:rPr>
              <a:t>02. </a:t>
            </a:r>
            <a:r>
              <a:rPr lang="en-US" b="0" dirty="0">
                <a:solidFill>
                  <a:schemeClr val="tx2"/>
                </a:solidFill>
              </a:rPr>
              <a:t>Growth Mindset vs. Fixed Mindset</a:t>
            </a:r>
            <a:endParaRPr lang="en-US" dirty="0"/>
          </a:p>
          <a:p>
            <a:pPr>
              <a:lnSpc>
                <a:spcPct val="150000"/>
              </a:lnSpc>
            </a:pPr>
            <a:r>
              <a:rPr lang="en-US" b="1" dirty="0">
                <a:solidFill>
                  <a:schemeClr val="accent1"/>
                </a:solidFill>
              </a:rPr>
              <a:t>03. </a:t>
            </a:r>
            <a:r>
              <a:rPr lang="en-US" b="0" dirty="0">
                <a:solidFill>
                  <a:schemeClr val="tx2"/>
                </a:solidFill>
              </a:rPr>
              <a:t>Misconceptions and Myths</a:t>
            </a:r>
            <a:endParaRPr lang="en-US" dirty="0"/>
          </a:p>
          <a:p>
            <a:pPr>
              <a:lnSpc>
                <a:spcPct val="150000"/>
              </a:lnSpc>
            </a:pPr>
            <a:r>
              <a:rPr lang="en-US" b="1" dirty="0">
                <a:solidFill>
                  <a:schemeClr val="accent1"/>
                </a:solidFill>
              </a:rPr>
              <a:t>04. </a:t>
            </a:r>
            <a:r>
              <a:rPr lang="en-US" b="0" dirty="0">
                <a:solidFill>
                  <a:schemeClr val="tx2"/>
                </a:solidFill>
              </a:rPr>
              <a:t>How to Develop a Growth Mindset</a:t>
            </a:r>
            <a:endParaRPr lang="en-US" dirty="0"/>
          </a:p>
          <a:p>
            <a:pPr>
              <a:lnSpc>
                <a:spcPct val="150000"/>
              </a:lnSpc>
            </a:pPr>
            <a:r>
              <a:rPr lang="en-US" b="1" dirty="0">
                <a:solidFill>
                  <a:schemeClr val="accent1"/>
                </a:solidFill>
              </a:rPr>
              <a:t>05. </a:t>
            </a:r>
            <a:r>
              <a:rPr lang="en-US" b="0" dirty="0">
                <a:solidFill>
                  <a:schemeClr val="tx2"/>
                </a:solidFill>
              </a:rPr>
              <a:t>What Does This Mean for Leaders?</a:t>
            </a:r>
          </a:p>
          <a:p>
            <a:r>
              <a:rPr lang="en-US" b="1" dirty="0">
                <a:solidFill>
                  <a:schemeClr val="accent1"/>
                </a:solidFill>
              </a:rPr>
              <a:t>06. </a:t>
            </a:r>
            <a:r>
              <a:rPr lang="en-US" b="0" dirty="0">
                <a:solidFill>
                  <a:schemeClr val="tx2"/>
                </a:solidFill>
              </a:rPr>
              <a:t>Growth Mindset Activities</a:t>
            </a:r>
            <a:endParaRPr lang="en-US" dirty="0"/>
          </a:p>
          <a:p>
            <a:pPr>
              <a:spcAft>
                <a:spcPts val="1800"/>
              </a:spcAft>
            </a:pPr>
            <a:endParaRPr lang="en-US" dirty="0"/>
          </a:p>
        </p:txBody>
      </p:sp>
      <p:sp>
        <p:nvSpPr>
          <p:cNvPr id="16" name="Rectangle 15">
            <a:extLst>
              <a:ext uri="{FF2B5EF4-FFF2-40B4-BE49-F238E27FC236}">
                <a16:creationId xmlns:a16="http://schemas.microsoft.com/office/drawing/2014/main" id="{27DFD3B6-A42C-A64A-A172-AB5C77A56046}"/>
              </a:ext>
            </a:extLst>
          </p:cNvPr>
          <p:cNvSpPr/>
          <p:nvPr/>
        </p:nvSpPr>
        <p:spPr>
          <a:xfrm>
            <a:off x="93350" y="4817805"/>
            <a:ext cx="1659638" cy="236668"/>
          </a:xfrm>
          <a:prstGeom prst="rect">
            <a:avLst/>
          </a:prstGeom>
        </p:spPr>
        <p:txBody>
          <a:bodyPr wrap="square">
            <a:spAutoFit/>
          </a:bodyPr>
          <a:lstStyle/>
          <a:p>
            <a:pPr>
              <a:lnSpc>
                <a:spcPct val="150000"/>
              </a:lnSpc>
            </a:pPr>
            <a:r>
              <a:rPr lang="en-US" sz="700" dirty="0">
                <a:solidFill>
                  <a:srgbClr val="808184"/>
                </a:solidFill>
                <a:latin typeface="Open Sans Light"/>
                <a:cs typeface="Open Sans Light"/>
              </a:rPr>
              <a:t>© 2021 Vensure Employer Services</a:t>
            </a:r>
          </a:p>
        </p:txBody>
      </p:sp>
    </p:spTree>
    <p:custDataLst>
      <p:tags r:id="rId1"/>
    </p:custDataLst>
    <p:extLst>
      <p:ext uri="{BB962C8B-B14F-4D97-AF65-F5344CB8AC3E}">
        <p14:creationId xmlns:p14="http://schemas.microsoft.com/office/powerpoint/2010/main" val="3609643598"/>
      </p:ext>
    </p:extLst>
  </p:cSld>
  <p:clrMapOvr>
    <a:masterClrMapping/>
  </p:clrMapOvr>
  <p:transition spd="med">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a:extLst>
              <a:ext uri="{FF2B5EF4-FFF2-40B4-BE49-F238E27FC236}">
                <a16:creationId xmlns:a16="http://schemas.microsoft.com/office/drawing/2014/main" id="{646F46BC-9794-76AC-A71B-1A7C3116B3AE}"/>
              </a:ext>
            </a:extLst>
          </p:cNvPr>
          <p:cNvSpPr/>
          <p:nvPr/>
        </p:nvSpPr>
        <p:spPr>
          <a:xfrm>
            <a:off x="6096000" y="2528140"/>
            <a:ext cx="3048000" cy="2615360"/>
          </a:xfrm>
          <a:prstGeom prst="rect">
            <a:avLst/>
          </a:prstGeom>
          <a:solidFill>
            <a:srgbClr val="F1F1F2"/>
          </a:solidFill>
          <a:ln>
            <a:noFill/>
          </a:ln>
        </p:spPr>
        <p:style>
          <a:lnRef idx="2">
            <a:schemeClr val="accent1">
              <a:shade val="50000"/>
            </a:schemeClr>
          </a:lnRef>
          <a:fillRef idx="1">
            <a:schemeClr val="accent1"/>
          </a:fillRef>
          <a:effectRef idx="0">
            <a:schemeClr val="accent1"/>
          </a:effectRef>
          <a:fontRef idx="minor">
            <a:schemeClr val="lt1"/>
          </a:fontRef>
        </p:style>
        <p:txBody>
          <a:bodyPr lIns="34290" tIns="17145" rIns="34290" bIns="17145" rtlCol="0" anchor="ctr"/>
          <a:lstStyle/>
          <a:p>
            <a:pPr algn="ctr"/>
            <a:endParaRPr lang="en-US" dirty="0">
              <a:latin typeface="Lato Light" charset="0"/>
              <a:ea typeface="Lato Light" charset="0"/>
              <a:cs typeface="Lato Light" charset="0"/>
            </a:endParaRPr>
          </a:p>
        </p:txBody>
      </p:sp>
      <p:sp>
        <p:nvSpPr>
          <p:cNvPr id="5" name="Rectangle 26">
            <a:extLst>
              <a:ext uri="{FF2B5EF4-FFF2-40B4-BE49-F238E27FC236}">
                <a16:creationId xmlns:a16="http://schemas.microsoft.com/office/drawing/2014/main" id="{2459F798-21CC-D966-A11A-EE1DFE909EE7}"/>
              </a:ext>
            </a:extLst>
          </p:cNvPr>
          <p:cNvSpPr/>
          <p:nvPr/>
        </p:nvSpPr>
        <p:spPr>
          <a:xfrm>
            <a:off x="0" y="2528140"/>
            <a:ext cx="3048000" cy="2615360"/>
          </a:xfrm>
          <a:prstGeom prst="rect">
            <a:avLst/>
          </a:prstGeom>
          <a:solidFill>
            <a:srgbClr val="F1F1F2"/>
          </a:solidFill>
          <a:ln>
            <a:noFill/>
          </a:ln>
        </p:spPr>
        <p:style>
          <a:lnRef idx="2">
            <a:schemeClr val="accent1">
              <a:shade val="50000"/>
            </a:schemeClr>
          </a:lnRef>
          <a:fillRef idx="1">
            <a:schemeClr val="accent1"/>
          </a:fillRef>
          <a:effectRef idx="0">
            <a:schemeClr val="accent1"/>
          </a:effectRef>
          <a:fontRef idx="minor">
            <a:schemeClr val="lt1"/>
          </a:fontRef>
        </p:style>
        <p:txBody>
          <a:bodyPr lIns="34290" tIns="17145" rIns="34290" bIns="17145" rtlCol="0" anchor="ctr"/>
          <a:lstStyle/>
          <a:p>
            <a:pPr algn="ctr"/>
            <a:endParaRPr lang="en-US" dirty="0">
              <a:latin typeface="Lato Light" charset="0"/>
              <a:ea typeface="Lato Light" charset="0"/>
              <a:cs typeface="Lato Light" charset="0"/>
            </a:endParaRPr>
          </a:p>
        </p:txBody>
      </p:sp>
      <p:pic>
        <p:nvPicPr>
          <p:cNvPr id="6" name="Picture Placeholder 20">
            <a:extLst>
              <a:ext uri="{FF2B5EF4-FFF2-40B4-BE49-F238E27FC236}">
                <a16:creationId xmlns:a16="http://schemas.microsoft.com/office/drawing/2014/main" id="{7A60EB6E-4A5D-B21C-CE93-3CCBCAB5FBC5}"/>
              </a:ext>
            </a:extLst>
          </p:cNvPr>
          <p:cNvPicPr>
            <a:picLocks noChangeAspect="1"/>
          </p:cNvPicPr>
          <p:nvPr/>
        </p:nvPicPr>
        <p:blipFill>
          <a:blip r:embed="rId2"/>
          <a:srcRect t="14443" b="14443"/>
          <a:stretch/>
        </p:blipFill>
        <p:spPr>
          <a:xfrm>
            <a:off x="2825520" y="0"/>
            <a:ext cx="6318477" cy="2527502"/>
          </a:xfrm>
          <a:prstGeom prst="rect">
            <a:avLst/>
          </a:prstGeom>
        </p:spPr>
      </p:pic>
      <p:sp>
        <p:nvSpPr>
          <p:cNvPr id="7" name="Rectangle 53">
            <a:extLst>
              <a:ext uri="{FF2B5EF4-FFF2-40B4-BE49-F238E27FC236}">
                <a16:creationId xmlns:a16="http://schemas.microsoft.com/office/drawing/2014/main" id="{D54C9AAB-1C3D-18FC-C3F7-F9C8D47821B4}"/>
              </a:ext>
            </a:extLst>
          </p:cNvPr>
          <p:cNvSpPr/>
          <p:nvPr/>
        </p:nvSpPr>
        <p:spPr>
          <a:xfrm>
            <a:off x="0" y="0"/>
            <a:ext cx="7821870" cy="2528140"/>
          </a:xfrm>
          <a:prstGeom prst="rect">
            <a:avLst/>
          </a:prstGeom>
          <a:gradFill flip="none" rotWithShape="1">
            <a:gsLst>
              <a:gs pos="49000">
                <a:schemeClr val="accent3"/>
              </a:gs>
              <a:gs pos="100000">
                <a:schemeClr val="accent3">
                  <a:alpha val="0"/>
                </a:scheme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867" dirty="0"/>
              <a:t> </a:t>
            </a:r>
          </a:p>
        </p:txBody>
      </p:sp>
      <p:sp>
        <p:nvSpPr>
          <p:cNvPr id="8" name="Title 11">
            <a:extLst>
              <a:ext uri="{FF2B5EF4-FFF2-40B4-BE49-F238E27FC236}">
                <a16:creationId xmlns:a16="http://schemas.microsoft.com/office/drawing/2014/main" id="{BB49FA5E-7DEF-4981-3663-C8259328357D}"/>
              </a:ext>
            </a:extLst>
          </p:cNvPr>
          <p:cNvSpPr txBox="1">
            <a:spLocks/>
          </p:cNvSpPr>
          <p:nvPr/>
        </p:nvSpPr>
        <p:spPr>
          <a:xfrm>
            <a:off x="448730" y="739588"/>
            <a:ext cx="3437470" cy="1310836"/>
          </a:xfrm>
          <a:prstGeom prst="rect">
            <a:avLst/>
          </a:prstGeom>
        </p:spPr>
        <p:txBody>
          <a:bodyPr/>
          <a:lstStyle>
            <a:lvl1pPr algn="l" defTabSz="457200" rtl="0" eaLnBrk="1" latinLnBrk="0" hangingPunct="1">
              <a:spcBef>
                <a:spcPct val="0"/>
              </a:spcBef>
              <a:buNone/>
              <a:defRPr sz="2400" b="1" i="0" kern="1200">
                <a:solidFill>
                  <a:schemeClr val="accent1"/>
                </a:solidFill>
                <a:latin typeface="+mj-lt"/>
                <a:ea typeface="+mj-ea"/>
                <a:cs typeface="Arial" panose="020B0604020202020204" pitchFamily="34" charset="0"/>
              </a:defRPr>
            </a:lvl1pPr>
          </a:lstStyle>
          <a:p>
            <a:r>
              <a:rPr lang="en-US" dirty="0">
                <a:solidFill>
                  <a:schemeClr val="bg1"/>
                </a:solidFill>
              </a:rPr>
              <a:t>Growth Mindset Questions to Ask Yourself</a:t>
            </a:r>
          </a:p>
        </p:txBody>
      </p:sp>
      <p:sp>
        <p:nvSpPr>
          <p:cNvPr id="9" name="Content Placeholder 2">
            <a:extLst>
              <a:ext uri="{FF2B5EF4-FFF2-40B4-BE49-F238E27FC236}">
                <a16:creationId xmlns:a16="http://schemas.microsoft.com/office/drawing/2014/main" id="{D406CA87-719B-E557-1C84-9E204605C4DE}"/>
              </a:ext>
            </a:extLst>
          </p:cNvPr>
          <p:cNvSpPr txBox="1">
            <a:spLocks/>
          </p:cNvSpPr>
          <p:nvPr/>
        </p:nvSpPr>
        <p:spPr>
          <a:xfrm>
            <a:off x="228898" y="2815024"/>
            <a:ext cx="8753738" cy="2039364"/>
          </a:xfrm>
          <a:prstGeom prst="rect">
            <a:avLst/>
          </a:prstGeom>
        </p:spPr>
        <p:txBody>
          <a:bodyPr vert="horz" numCol="3" spcCol="365760"/>
          <a:lstStyle>
            <a:lvl1pPr marL="0" indent="0" algn="l" defTabSz="457200" rtl="0" eaLnBrk="1" latinLnBrk="0" hangingPunct="1">
              <a:spcBef>
                <a:spcPct val="20000"/>
              </a:spcBef>
              <a:buFontTx/>
              <a:buNone/>
              <a:defRPr sz="1700" b="0" i="0" kern="1200">
                <a:solidFill>
                  <a:schemeClr val="tx2"/>
                </a:solidFill>
                <a:latin typeface="+mn-lt"/>
                <a:ea typeface="+mn-ea"/>
                <a:cs typeface="Arial" panose="020B0604020202020204" pitchFamily="34" charset="0"/>
              </a:defRPr>
            </a:lvl1pPr>
            <a:lvl2pPr marL="742950" indent="-285750" algn="l" defTabSz="457200" rtl="0" eaLnBrk="1" latinLnBrk="0" hangingPunct="1">
              <a:spcBef>
                <a:spcPct val="20000"/>
              </a:spcBef>
              <a:buFont typeface="Arial"/>
              <a:buChar char="–"/>
              <a:defRPr sz="2000" b="0" i="0" kern="1200">
                <a:solidFill>
                  <a:schemeClr val="tx1"/>
                </a:solidFill>
                <a:latin typeface="Avenir LT Std 45 Book"/>
                <a:ea typeface="+mn-ea"/>
                <a:cs typeface="Avenir LT Std 45 Book"/>
              </a:defRPr>
            </a:lvl2pPr>
            <a:lvl3pPr marL="1143000" indent="-228600" algn="l" defTabSz="457200" rtl="0" eaLnBrk="1" latinLnBrk="0" hangingPunct="1">
              <a:spcBef>
                <a:spcPct val="20000"/>
              </a:spcBef>
              <a:buFont typeface="Arial"/>
              <a:buChar char="•"/>
              <a:defRPr sz="1600" b="0" i="0" kern="1200">
                <a:solidFill>
                  <a:schemeClr val="tx1"/>
                </a:solidFill>
                <a:latin typeface="Avenir LT Std 45 Book"/>
                <a:ea typeface="+mn-ea"/>
                <a:cs typeface="Avenir LT Std 45 Book"/>
              </a:defRPr>
            </a:lvl3pPr>
            <a:lvl4pPr marL="1600200" indent="-228600" algn="l" defTabSz="457200" rtl="0" eaLnBrk="1" latinLnBrk="0" hangingPunct="1">
              <a:spcBef>
                <a:spcPct val="20000"/>
              </a:spcBef>
              <a:buFont typeface="Arial"/>
              <a:buChar char="–"/>
              <a:defRPr sz="1400" b="0" i="0" kern="1200">
                <a:solidFill>
                  <a:schemeClr val="tx1"/>
                </a:solidFill>
                <a:latin typeface="Avenir LT Std 45 Book"/>
                <a:ea typeface="+mn-ea"/>
                <a:cs typeface="Avenir LT Std 45 Book"/>
              </a:defRPr>
            </a:lvl4pPr>
            <a:lvl5pPr marL="2057400" indent="-228600" algn="l" defTabSz="457200" rtl="0" eaLnBrk="1" latinLnBrk="0" hangingPunct="1">
              <a:spcBef>
                <a:spcPct val="20000"/>
              </a:spcBef>
              <a:buFont typeface="Arial"/>
              <a:buChar char="»"/>
              <a:defRPr sz="1200" b="0" i="0" kern="1200">
                <a:solidFill>
                  <a:schemeClr val="tx1"/>
                </a:solidFill>
                <a:latin typeface="Avenir LT Std 45 Book"/>
                <a:ea typeface="+mn-ea"/>
                <a:cs typeface="Avenir LT Std 45 Boo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85750" lvl="1">
              <a:spcBef>
                <a:spcPts val="0"/>
              </a:spcBef>
              <a:spcAft>
                <a:spcPts val="1000"/>
              </a:spcAft>
              <a:buClr>
                <a:schemeClr val="accent1"/>
              </a:buClr>
              <a:buSzPct val="90000"/>
              <a:buFont typeface="Zapf Dingbats"/>
              <a:buChar char="❯"/>
            </a:pPr>
            <a:r>
              <a:rPr lang="en-US" sz="1400" dirty="0">
                <a:solidFill>
                  <a:schemeClr val="tx2"/>
                </a:solidFill>
                <a:latin typeface="+mn-lt"/>
                <a:ea typeface="Open Sans Light" panose="020B0306030504020204" pitchFamily="34" charset="0"/>
                <a:cs typeface="Arial" panose="020B0604020202020204" pitchFamily="34" charset="0"/>
              </a:rPr>
              <a:t>What made you think hard today?</a:t>
            </a:r>
          </a:p>
          <a:p>
            <a:pPr marL="285750" lvl="1">
              <a:spcBef>
                <a:spcPts val="0"/>
              </a:spcBef>
              <a:spcAft>
                <a:spcPts val="1000"/>
              </a:spcAft>
              <a:buClr>
                <a:schemeClr val="accent1"/>
              </a:buClr>
              <a:buSzPct val="90000"/>
              <a:buFont typeface="Zapf Dingbats"/>
              <a:buChar char="❯"/>
            </a:pPr>
            <a:r>
              <a:rPr lang="en-US" sz="1400" dirty="0">
                <a:solidFill>
                  <a:schemeClr val="tx2"/>
                </a:solidFill>
                <a:latin typeface="+mn-lt"/>
                <a:ea typeface="Open Sans Light" panose="020B0306030504020204" pitchFamily="34" charset="0"/>
                <a:cs typeface="Arial" panose="020B0604020202020204" pitchFamily="34" charset="0"/>
              </a:rPr>
              <a:t>How will you challenge yourself today?</a:t>
            </a:r>
          </a:p>
          <a:p>
            <a:pPr marL="285750" lvl="1">
              <a:spcBef>
                <a:spcPts val="0"/>
              </a:spcBef>
              <a:spcAft>
                <a:spcPts val="1000"/>
              </a:spcAft>
              <a:buClr>
                <a:schemeClr val="accent1"/>
              </a:buClr>
              <a:buSzPct val="90000"/>
              <a:buFont typeface="Zapf Dingbats"/>
              <a:buChar char="❯"/>
            </a:pPr>
            <a:r>
              <a:rPr lang="en-US" sz="1400" dirty="0">
                <a:solidFill>
                  <a:schemeClr val="tx2"/>
                </a:solidFill>
                <a:latin typeface="+mn-lt"/>
                <a:ea typeface="Open Sans Light" panose="020B0306030504020204" pitchFamily="34" charset="0"/>
                <a:cs typeface="Arial" panose="020B0604020202020204" pitchFamily="34" charset="0"/>
              </a:rPr>
              <a:t>What can you learn from this experience or mistake?</a:t>
            </a:r>
          </a:p>
          <a:p>
            <a:pPr marL="285750" lvl="1">
              <a:spcBef>
                <a:spcPts val="0"/>
              </a:spcBef>
              <a:spcAft>
                <a:spcPts val="1000"/>
              </a:spcAft>
              <a:buClr>
                <a:schemeClr val="accent1"/>
              </a:buClr>
              <a:buSzPct val="90000"/>
              <a:buFont typeface="Zapf Dingbats"/>
              <a:buChar char="❯"/>
            </a:pPr>
            <a:endParaRPr lang="en-US" sz="1400" dirty="0">
              <a:solidFill>
                <a:schemeClr val="tx2"/>
              </a:solidFill>
              <a:latin typeface="+mn-lt"/>
              <a:ea typeface="Open Sans Light" panose="020B0306030504020204" pitchFamily="34" charset="0"/>
              <a:cs typeface="Arial" panose="020B0604020202020204" pitchFamily="34" charset="0"/>
            </a:endParaRPr>
          </a:p>
          <a:p>
            <a:pPr marL="285750" lvl="1">
              <a:spcBef>
                <a:spcPts val="0"/>
              </a:spcBef>
              <a:spcAft>
                <a:spcPts val="1000"/>
              </a:spcAft>
              <a:buClr>
                <a:schemeClr val="accent1"/>
              </a:buClr>
              <a:buSzPct val="90000"/>
              <a:buFont typeface="Zapf Dingbats"/>
              <a:buChar char="❯"/>
            </a:pPr>
            <a:r>
              <a:rPr lang="en-US" sz="1400" dirty="0">
                <a:solidFill>
                  <a:schemeClr val="tx2"/>
                </a:solidFill>
                <a:latin typeface="+mn-lt"/>
                <a:ea typeface="Open Sans Light" panose="020B0306030504020204" pitchFamily="34" charset="0"/>
                <a:cs typeface="Arial" panose="020B0604020202020204" pitchFamily="34" charset="0"/>
              </a:rPr>
              <a:t>What would you do differently next time to make things work better?</a:t>
            </a:r>
          </a:p>
          <a:p>
            <a:pPr marL="285750" lvl="1">
              <a:spcBef>
                <a:spcPts val="0"/>
              </a:spcBef>
              <a:spcAft>
                <a:spcPts val="1000"/>
              </a:spcAft>
              <a:buClr>
                <a:schemeClr val="accent1"/>
              </a:buClr>
              <a:buSzPct val="90000"/>
              <a:buFont typeface="Zapf Dingbats"/>
              <a:buChar char="❯"/>
            </a:pPr>
            <a:r>
              <a:rPr lang="en-US" sz="1400" dirty="0">
                <a:solidFill>
                  <a:schemeClr val="tx2"/>
                </a:solidFill>
                <a:latin typeface="+mn-lt"/>
                <a:ea typeface="Open Sans Light" panose="020B0306030504020204" pitchFamily="34" charset="0"/>
                <a:cs typeface="Arial" panose="020B0604020202020204" pitchFamily="34" charset="0"/>
              </a:rPr>
              <a:t>Who can you ask for honest feedback?</a:t>
            </a:r>
          </a:p>
          <a:p>
            <a:pPr marL="285750" lvl="1">
              <a:spcBef>
                <a:spcPts val="0"/>
              </a:spcBef>
              <a:spcAft>
                <a:spcPts val="1000"/>
              </a:spcAft>
              <a:buClr>
                <a:schemeClr val="accent1"/>
              </a:buClr>
              <a:buSzPct val="90000"/>
              <a:buFont typeface="Zapf Dingbats"/>
              <a:buChar char="❯"/>
            </a:pPr>
            <a:r>
              <a:rPr lang="en-US" sz="1400" dirty="0">
                <a:solidFill>
                  <a:schemeClr val="tx2"/>
                </a:solidFill>
                <a:latin typeface="+mn-lt"/>
                <a:ea typeface="Open Sans Light" panose="020B0306030504020204" pitchFamily="34" charset="0"/>
                <a:cs typeface="Arial" panose="020B0604020202020204" pitchFamily="34" charset="0"/>
              </a:rPr>
              <a:t>Did you ask for help if you needed it?</a:t>
            </a:r>
          </a:p>
          <a:p>
            <a:pPr marL="285750" lvl="1">
              <a:spcBef>
                <a:spcPts val="0"/>
              </a:spcBef>
              <a:spcAft>
                <a:spcPts val="1000"/>
              </a:spcAft>
              <a:buClr>
                <a:schemeClr val="accent1"/>
              </a:buClr>
              <a:buSzPct val="90000"/>
              <a:buFont typeface="Zapf Dingbats"/>
              <a:buChar char="❯"/>
            </a:pPr>
            <a:endParaRPr lang="en-US" sz="1400" dirty="0">
              <a:solidFill>
                <a:schemeClr val="tx2"/>
              </a:solidFill>
              <a:latin typeface="+mn-lt"/>
              <a:ea typeface="Open Sans Light" panose="020B0306030504020204" pitchFamily="34" charset="0"/>
              <a:cs typeface="Arial" panose="020B0604020202020204" pitchFamily="34" charset="0"/>
            </a:endParaRPr>
          </a:p>
          <a:p>
            <a:pPr marL="285750" lvl="1">
              <a:spcBef>
                <a:spcPts val="0"/>
              </a:spcBef>
              <a:spcAft>
                <a:spcPts val="1000"/>
              </a:spcAft>
              <a:buClr>
                <a:schemeClr val="accent1"/>
              </a:buClr>
              <a:buSzPct val="90000"/>
              <a:buFont typeface="Zapf Dingbats"/>
              <a:buChar char="❯"/>
            </a:pPr>
            <a:r>
              <a:rPr lang="en-US" sz="1400" dirty="0">
                <a:solidFill>
                  <a:schemeClr val="tx2"/>
                </a:solidFill>
                <a:latin typeface="+mn-lt"/>
                <a:ea typeface="Open Sans Light" panose="020B0306030504020204" pitchFamily="34" charset="0"/>
                <a:cs typeface="Arial" panose="020B0604020202020204" pitchFamily="34" charset="0"/>
              </a:rPr>
              <a:t>What else do you want to learn?</a:t>
            </a:r>
          </a:p>
          <a:p>
            <a:pPr marL="285750" lvl="1">
              <a:spcBef>
                <a:spcPts val="0"/>
              </a:spcBef>
              <a:spcAft>
                <a:spcPts val="1000"/>
              </a:spcAft>
              <a:buClr>
                <a:schemeClr val="accent1"/>
              </a:buClr>
              <a:buSzPct val="90000"/>
              <a:buFont typeface="Zapf Dingbats"/>
              <a:buChar char="❯"/>
            </a:pPr>
            <a:r>
              <a:rPr lang="en-US" sz="1400" dirty="0">
                <a:solidFill>
                  <a:schemeClr val="tx2"/>
                </a:solidFill>
                <a:latin typeface="+mn-lt"/>
                <a:ea typeface="Open Sans Light" panose="020B0306030504020204" pitchFamily="34" charset="0"/>
                <a:cs typeface="Arial" panose="020B0604020202020204" pitchFamily="34" charset="0"/>
              </a:rPr>
              <a:t>Did you hold yourself to high expectations or did </a:t>
            </a:r>
            <a:br>
              <a:rPr lang="en-US" sz="1400" dirty="0">
                <a:solidFill>
                  <a:schemeClr val="tx2"/>
                </a:solidFill>
                <a:latin typeface="+mn-lt"/>
                <a:ea typeface="Open Sans Light" panose="020B0306030504020204" pitchFamily="34" charset="0"/>
                <a:cs typeface="Arial" panose="020B0604020202020204" pitchFamily="34" charset="0"/>
              </a:rPr>
            </a:br>
            <a:r>
              <a:rPr lang="en-US" sz="1400" dirty="0">
                <a:solidFill>
                  <a:schemeClr val="tx2"/>
                </a:solidFill>
                <a:latin typeface="+mn-lt"/>
                <a:ea typeface="Open Sans Light" panose="020B0306030504020204" pitchFamily="34" charset="0"/>
                <a:cs typeface="Arial" panose="020B0604020202020204" pitchFamily="34" charset="0"/>
              </a:rPr>
              <a:t>you accept “good enough?”</a:t>
            </a:r>
          </a:p>
          <a:p>
            <a:pPr marL="285750" lvl="1">
              <a:spcBef>
                <a:spcPts val="0"/>
              </a:spcBef>
              <a:spcAft>
                <a:spcPts val="1000"/>
              </a:spcAft>
              <a:buClr>
                <a:schemeClr val="accent1"/>
              </a:buClr>
              <a:buSzPct val="90000"/>
              <a:buFont typeface="Zapf Dingbats"/>
              <a:buChar char="❯"/>
            </a:pPr>
            <a:r>
              <a:rPr lang="en-US" sz="1400" dirty="0">
                <a:solidFill>
                  <a:schemeClr val="tx2"/>
                </a:solidFill>
                <a:latin typeface="+mn-lt"/>
                <a:ea typeface="Open Sans Light" panose="020B0306030504020204" pitchFamily="34" charset="0"/>
                <a:cs typeface="Arial" panose="020B0604020202020204" pitchFamily="34" charset="0"/>
              </a:rPr>
              <a:t>Are you proud of the end result? Why or why not?</a:t>
            </a:r>
          </a:p>
        </p:txBody>
      </p:sp>
    </p:spTree>
    <p:extLst>
      <p:ext uri="{BB962C8B-B14F-4D97-AF65-F5344CB8AC3E}">
        <p14:creationId xmlns:p14="http://schemas.microsoft.com/office/powerpoint/2010/main" val="313498207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fade">
                                      <p:cBhvr>
                                        <p:cTn id="12" dur="500"/>
                                        <p:tgtEl>
                                          <p:spTgt spid="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xEl>
                                              <p:pRg st="2" end="2"/>
                                            </p:txEl>
                                          </p:spTgt>
                                        </p:tgtEl>
                                        <p:attrNameLst>
                                          <p:attrName>style.visibility</p:attrName>
                                        </p:attrNameLst>
                                      </p:cBhvr>
                                      <p:to>
                                        <p:strVal val="visible"/>
                                      </p:to>
                                    </p:set>
                                    <p:animEffect transition="in" filter="fade">
                                      <p:cBhvr>
                                        <p:cTn id="17" dur="500"/>
                                        <p:tgtEl>
                                          <p:spTgt spid="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xEl>
                                              <p:pRg st="4" end="4"/>
                                            </p:txEl>
                                          </p:spTgt>
                                        </p:tgtEl>
                                        <p:attrNameLst>
                                          <p:attrName>style.visibility</p:attrName>
                                        </p:attrNameLst>
                                      </p:cBhvr>
                                      <p:to>
                                        <p:strVal val="visible"/>
                                      </p:to>
                                    </p:set>
                                    <p:animEffect transition="in" filter="fade">
                                      <p:cBhvr>
                                        <p:cTn id="22" dur="500"/>
                                        <p:tgtEl>
                                          <p:spTgt spid="9">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
                                            <p:txEl>
                                              <p:pRg st="5" end="5"/>
                                            </p:txEl>
                                          </p:spTgt>
                                        </p:tgtEl>
                                        <p:attrNameLst>
                                          <p:attrName>style.visibility</p:attrName>
                                        </p:attrNameLst>
                                      </p:cBhvr>
                                      <p:to>
                                        <p:strVal val="visible"/>
                                      </p:to>
                                    </p:set>
                                    <p:animEffect transition="in" filter="fade">
                                      <p:cBhvr>
                                        <p:cTn id="27" dur="500"/>
                                        <p:tgtEl>
                                          <p:spTgt spid="9">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9">
                                            <p:txEl>
                                              <p:pRg st="6" end="6"/>
                                            </p:txEl>
                                          </p:spTgt>
                                        </p:tgtEl>
                                        <p:attrNameLst>
                                          <p:attrName>style.visibility</p:attrName>
                                        </p:attrNameLst>
                                      </p:cBhvr>
                                      <p:to>
                                        <p:strVal val="visible"/>
                                      </p:to>
                                    </p:set>
                                    <p:animEffect transition="in" filter="fade">
                                      <p:cBhvr>
                                        <p:cTn id="32" dur="500"/>
                                        <p:tgtEl>
                                          <p:spTgt spid="9">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9">
                                            <p:txEl>
                                              <p:pRg st="8" end="8"/>
                                            </p:txEl>
                                          </p:spTgt>
                                        </p:tgtEl>
                                        <p:attrNameLst>
                                          <p:attrName>style.visibility</p:attrName>
                                        </p:attrNameLst>
                                      </p:cBhvr>
                                      <p:to>
                                        <p:strVal val="visible"/>
                                      </p:to>
                                    </p:set>
                                    <p:animEffect transition="in" filter="fade">
                                      <p:cBhvr>
                                        <p:cTn id="37" dur="500"/>
                                        <p:tgtEl>
                                          <p:spTgt spid="9">
                                            <p:txEl>
                                              <p:pRg st="8" end="8"/>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9">
                                            <p:txEl>
                                              <p:pRg st="9" end="9"/>
                                            </p:txEl>
                                          </p:spTgt>
                                        </p:tgtEl>
                                        <p:attrNameLst>
                                          <p:attrName>style.visibility</p:attrName>
                                        </p:attrNameLst>
                                      </p:cBhvr>
                                      <p:to>
                                        <p:strVal val="visible"/>
                                      </p:to>
                                    </p:set>
                                    <p:animEffect transition="in" filter="fade">
                                      <p:cBhvr>
                                        <p:cTn id="42" dur="500"/>
                                        <p:tgtEl>
                                          <p:spTgt spid="9">
                                            <p:txEl>
                                              <p:pRg st="9" end="9"/>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9">
                                            <p:txEl>
                                              <p:pRg st="10" end="10"/>
                                            </p:txEl>
                                          </p:spTgt>
                                        </p:tgtEl>
                                        <p:attrNameLst>
                                          <p:attrName>style.visibility</p:attrName>
                                        </p:attrNameLst>
                                      </p:cBhvr>
                                      <p:to>
                                        <p:strVal val="visible"/>
                                      </p:to>
                                    </p:set>
                                    <p:animEffect transition="in" filter="fade">
                                      <p:cBhvr>
                                        <p:cTn id="47" dur="500"/>
                                        <p:tgtEl>
                                          <p:spTgt spid="9">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Marcador de posición de imagen 4">
            <a:extLst>
              <a:ext uri="{FF2B5EF4-FFF2-40B4-BE49-F238E27FC236}">
                <a16:creationId xmlns:a16="http://schemas.microsoft.com/office/drawing/2014/main" id="{54776062-3125-905B-38D0-E4CF008B3B28}"/>
              </a:ext>
            </a:extLst>
          </p:cNvPr>
          <p:cNvPicPr>
            <a:picLocks noChangeAspect="1"/>
          </p:cNvPicPr>
          <p:nvPr/>
        </p:nvPicPr>
        <p:blipFill rotWithShape="1">
          <a:blip r:embed="rId2"/>
          <a:srcRect l="16962" t="6511" r="45527" b="1916"/>
          <a:stretch/>
        </p:blipFill>
        <p:spPr>
          <a:xfrm>
            <a:off x="5983941" y="449"/>
            <a:ext cx="3160060" cy="5143051"/>
          </a:xfrm>
          <a:prstGeom prst="rect">
            <a:avLst/>
          </a:prstGeom>
        </p:spPr>
      </p:pic>
      <p:sp>
        <p:nvSpPr>
          <p:cNvPr id="2" name="Title 1">
            <a:extLst>
              <a:ext uri="{FF2B5EF4-FFF2-40B4-BE49-F238E27FC236}">
                <a16:creationId xmlns:a16="http://schemas.microsoft.com/office/drawing/2014/main" id="{C7B5775C-5CC1-CA76-4F49-B114F3A423C2}"/>
              </a:ext>
            </a:extLst>
          </p:cNvPr>
          <p:cNvSpPr>
            <a:spLocks noGrp="1"/>
          </p:cNvSpPr>
          <p:nvPr>
            <p:ph type="title"/>
          </p:nvPr>
        </p:nvSpPr>
        <p:spPr/>
        <p:txBody>
          <a:bodyPr/>
          <a:lstStyle/>
          <a:p>
            <a:r>
              <a:rPr lang="en-US" dirty="0"/>
              <a:t>What Does This Mean for Leaders?</a:t>
            </a:r>
          </a:p>
        </p:txBody>
      </p:sp>
      <p:sp>
        <p:nvSpPr>
          <p:cNvPr id="3" name="Content Placeholder 2">
            <a:extLst>
              <a:ext uri="{FF2B5EF4-FFF2-40B4-BE49-F238E27FC236}">
                <a16:creationId xmlns:a16="http://schemas.microsoft.com/office/drawing/2014/main" id="{BDB31D75-929A-45D1-1321-DB953D91EE14}"/>
              </a:ext>
            </a:extLst>
          </p:cNvPr>
          <p:cNvSpPr>
            <a:spLocks noGrp="1"/>
          </p:cNvSpPr>
          <p:nvPr>
            <p:ph type="body" sz="quarter" idx="12"/>
          </p:nvPr>
        </p:nvSpPr>
        <p:spPr>
          <a:xfrm>
            <a:off x="376816" y="1062318"/>
            <a:ext cx="5069244" cy="3793659"/>
          </a:xfrm>
        </p:spPr>
        <p:txBody>
          <a:bodyPr/>
          <a:lstStyle/>
          <a:p>
            <a:pPr marL="285750" lvl="1">
              <a:spcBef>
                <a:spcPts val="0"/>
              </a:spcBef>
              <a:spcAft>
                <a:spcPts val="1000"/>
              </a:spcAft>
              <a:buClr>
                <a:schemeClr val="accent1"/>
              </a:buClr>
              <a:buSzPct val="90000"/>
              <a:buFont typeface="Zapf Dingbats"/>
              <a:buChar char="❯"/>
            </a:pPr>
            <a:r>
              <a:rPr lang="en-US" sz="1500" dirty="0">
                <a:solidFill>
                  <a:schemeClr val="tx2"/>
                </a:solidFill>
                <a:latin typeface="+mn-lt"/>
                <a:ea typeface="Open Sans Light" panose="020B0306030504020204" pitchFamily="34" charset="0"/>
                <a:cs typeface="Arial" panose="020B0604020202020204" pitchFamily="34" charset="0"/>
              </a:rPr>
              <a:t>Having a growth mindset culture instead of a purely fixed mindset can seemingly help develop motivated, successful, and accountable teams</a:t>
            </a:r>
          </a:p>
          <a:p>
            <a:pPr marL="285750" lvl="1">
              <a:spcBef>
                <a:spcPts val="0"/>
              </a:spcBef>
              <a:spcAft>
                <a:spcPts val="1000"/>
              </a:spcAft>
              <a:buClr>
                <a:schemeClr val="accent1"/>
              </a:buClr>
              <a:buSzPct val="90000"/>
              <a:buFont typeface="Zapf Dingbats"/>
              <a:buChar char="❯"/>
            </a:pPr>
            <a:r>
              <a:rPr lang="en-US" sz="1500" dirty="0">
                <a:solidFill>
                  <a:schemeClr val="tx2"/>
                </a:solidFill>
                <a:latin typeface="+mn-lt"/>
                <a:ea typeface="Open Sans Light" panose="020B0306030504020204" pitchFamily="34" charset="0"/>
                <a:cs typeface="Arial" panose="020B0604020202020204" pitchFamily="34" charset="0"/>
              </a:rPr>
              <a:t>Life is not usually as simple as black and white or fixed and growth</a:t>
            </a:r>
          </a:p>
          <a:p>
            <a:pPr marL="285750" lvl="1">
              <a:spcBef>
                <a:spcPts val="0"/>
              </a:spcBef>
              <a:spcAft>
                <a:spcPts val="1000"/>
              </a:spcAft>
              <a:buClr>
                <a:schemeClr val="accent1"/>
              </a:buClr>
              <a:buSzPct val="90000"/>
              <a:buFont typeface="Zapf Dingbats"/>
              <a:buChar char="❯"/>
            </a:pPr>
            <a:r>
              <a:rPr lang="en-US" sz="1500" dirty="0">
                <a:solidFill>
                  <a:schemeClr val="tx2"/>
                </a:solidFill>
                <a:latin typeface="+mn-lt"/>
                <a:ea typeface="Open Sans Light" panose="020B0306030504020204" pitchFamily="34" charset="0"/>
                <a:cs typeface="Arial" panose="020B0604020202020204" pitchFamily="34" charset="0"/>
              </a:rPr>
              <a:t>If you box employees into these two categories, you lose sight of the diversity of thought and behaviors that exists in between</a:t>
            </a:r>
          </a:p>
          <a:p>
            <a:pPr marL="285750" lvl="1">
              <a:spcBef>
                <a:spcPts val="0"/>
              </a:spcBef>
              <a:spcAft>
                <a:spcPts val="1000"/>
              </a:spcAft>
              <a:buClr>
                <a:schemeClr val="accent1"/>
              </a:buClr>
              <a:buSzPct val="90000"/>
              <a:buFont typeface="Zapf Dingbats"/>
              <a:buChar char="❯"/>
            </a:pPr>
            <a:r>
              <a:rPr lang="en-US" sz="1500" dirty="0">
                <a:solidFill>
                  <a:schemeClr val="tx2"/>
                </a:solidFill>
                <a:latin typeface="+mn-lt"/>
                <a:ea typeface="Open Sans Light" panose="020B0306030504020204" pitchFamily="34" charset="0"/>
                <a:cs typeface="Arial" panose="020B0604020202020204" pitchFamily="34" charset="0"/>
              </a:rPr>
              <a:t>Mindset is not a switch; it is a continuum and a process of thinking that informs our behaviors</a:t>
            </a:r>
          </a:p>
          <a:p>
            <a:pPr marL="285750" lvl="1">
              <a:spcBef>
                <a:spcPts val="0"/>
              </a:spcBef>
              <a:spcAft>
                <a:spcPts val="1000"/>
              </a:spcAft>
              <a:buClr>
                <a:schemeClr val="accent1"/>
              </a:buClr>
              <a:buSzPct val="90000"/>
              <a:buFont typeface="Zapf Dingbats"/>
              <a:buChar char="❯"/>
            </a:pPr>
            <a:r>
              <a:rPr lang="en-US" sz="1500" dirty="0">
                <a:solidFill>
                  <a:schemeClr val="tx2"/>
                </a:solidFill>
                <a:latin typeface="+mn-lt"/>
                <a:ea typeface="Open Sans Light" panose="020B0306030504020204" pitchFamily="34" charset="0"/>
                <a:cs typeface="Arial" panose="020B0604020202020204" pitchFamily="34" charset="0"/>
              </a:rPr>
              <a:t>To see any meaningful change, leaders must commit to modeling the behaviors they outline in their mission statements and inspire the same in their employees</a:t>
            </a:r>
          </a:p>
        </p:txBody>
      </p:sp>
      <p:pic>
        <p:nvPicPr>
          <p:cNvPr id="5" name="Picture 7">
            <a:extLst>
              <a:ext uri="{FF2B5EF4-FFF2-40B4-BE49-F238E27FC236}">
                <a16:creationId xmlns:a16="http://schemas.microsoft.com/office/drawing/2014/main" id="{A51E388D-430D-5A26-AE61-21A5961BB59C}"/>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835409" y="0"/>
            <a:ext cx="1308591" cy="897681"/>
          </a:xfrm>
          <a:prstGeom prst="rect">
            <a:avLst/>
          </a:prstGeom>
        </p:spPr>
      </p:pic>
    </p:spTree>
    <p:extLst>
      <p:ext uri="{BB962C8B-B14F-4D97-AF65-F5344CB8AC3E}">
        <p14:creationId xmlns:p14="http://schemas.microsoft.com/office/powerpoint/2010/main" val="3036502927"/>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a:extLst>
              <a:ext uri="{FF2B5EF4-FFF2-40B4-BE49-F238E27FC236}">
                <a16:creationId xmlns:a16="http://schemas.microsoft.com/office/drawing/2014/main" id="{A5993863-0FC9-D049-46FA-FE608F785896}"/>
              </a:ext>
            </a:extLst>
          </p:cNvPr>
          <p:cNvSpPr/>
          <p:nvPr/>
        </p:nvSpPr>
        <p:spPr>
          <a:xfrm>
            <a:off x="6096000" y="2438508"/>
            <a:ext cx="3048000" cy="2704992"/>
          </a:xfrm>
          <a:prstGeom prst="rect">
            <a:avLst/>
          </a:prstGeom>
          <a:solidFill>
            <a:srgbClr val="F1F1F2"/>
          </a:solidFill>
          <a:ln>
            <a:noFill/>
          </a:ln>
        </p:spPr>
        <p:style>
          <a:lnRef idx="2">
            <a:schemeClr val="accent1">
              <a:shade val="50000"/>
            </a:schemeClr>
          </a:lnRef>
          <a:fillRef idx="1">
            <a:schemeClr val="accent1"/>
          </a:fillRef>
          <a:effectRef idx="0">
            <a:schemeClr val="accent1"/>
          </a:effectRef>
          <a:fontRef idx="minor">
            <a:schemeClr val="lt1"/>
          </a:fontRef>
        </p:style>
        <p:txBody>
          <a:bodyPr lIns="34290" tIns="17145" rIns="34290" bIns="17145" rtlCol="0" anchor="ctr"/>
          <a:lstStyle/>
          <a:p>
            <a:pPr algn="ctr"/>
            <a:endParaRPr lang="en-US" dirty="0">
              <a:latin typeface="Lato Light" charset="0"/>
              <a:ea typeface="Lato Light" charset="0"/>
              <a:cs typeface="Lato Light" charset="0"/>
            </a:endParaRPr>
          </a:p>
        </p:txBody>
      </p:sp>
      <p:sp>
        <p:nvSpPr>
          <p:cNvPr id="5" name="Rectangle 26">
            <a:extLst>
              <a:ext uri="{FF2B5EF4-FFF2-40B4-BE49-F238E27FC236}">
                <a16:creationId xmlns:a16="http://schemas.microsoft.com/office/drawing/2014/main" id="{881E97A4-F17E-82B2-6188-BC0753577C26}"/>
              </a:ext>
            </a:extLst>
          </p:cNvPr>
          <p:cNvSpPr/>
          <p:nvPr/>
        </p:nvSpPr>
        <p:spPr>
          <a:xfrm>
            <a:off x="0" y="2438508"/>
            <a:ext cx="3048000" cy="2704992"/>
          </a:xfrm>
          <a:prstGeom prst="rect">
            <a:avLst/>
          </a:prstGeom>
          <a:solidFill>
            <a:srgbClr val="F1F1F2"/>
          </a:solidFill>
          <a:ln>
            <a:noFill/>
          </a:ln>
        </p:spPr>
        <p:style>
          <a:lnRef idx="2">
            <a:schemeClr val="accent1">
              <a:shade val="50000"/>
            </a:schemeClr>
          </a:lnRef>
          <a:fillRef idx="1">
            <a:schemeClr val="accent1"/>
          </a:fillRef>
          <a:effectRef idx="0">
            <a:schemeClr val="accent1"/>
          </a:effectRef>
          <a:fontRef idx="minor">
            <a:schemeClr val="lt1"/>
          </a:fontRef>
        </p:style>
        <p:txBody>
          <a:bodyPr lIns="34290" tIns="17145" rIns="34290" bIns="17145" rtlCol="0" anchor="ctr"/>
          <a:lstStyle/>
          <a:p>
            <a:pPr algn="ctr"/>
            <a:endParaRPr lang="en-US" dirty="0">
              <a:latin typeface="Lato Light" charset="0"/>
              <a:ea typeface="Lato Light" charset="0"/>
              <a:cs typeface="Lato Light" charset="0"/>
            </a:endParaRPr>
          </a:p>
        </p:txBody>
      </p:sp>
      <p:pic>
        <p:nvPicPr>
          <p:cNvPr id="6" name="Picture Placeholder 20">
            <a:extLst>
              <a:ext uri="{FF2B5EF4-FFF2-40B4-BE49-F238E27FC236}">
                <a16:creationId xmlns:a16="http://schemas.microsoft.com/office/drawing/2014/main" id="{4E88B0CA-CF63-E539-D6D4-D8E3E3CB8B73}"/>
              </a:ext>
            </a:extLst>
          </p:cNvPr>
          <p:cNvPicPr>
            <a:picLocks noChangeAspect="1"/>
          </p:cNvPicPr>
          <p:nvPr/>
        </p:nvPicPr>
        <p:blipFill>
          <a:blip r:embed="rId2"/>
          <a:srcRect t="20031" b="20031"/>
          <a:stretch/>
        </p:blipFill>
        <p:spPr>
          <a:xfrm>
            <a:off x="1513131" y="0"/>
            <a:ext cx="7630868" cy="3052482"/>
          </a:xfrm>
          <a:prstGeom prst="rect">
            <a:avLst/>
          </a:prstGeom>
        </p:spPr>
      </p:pic>
      <p:sp>
        <p:nvSpPr>
          <p:cNvPr id="7" name="Rectangle 53">
            <a:extLst>
              <a:ext uri="{FF2B5EF4-FFF2-40B4-BE49-F238E27FC236}">
                <a16:creationId xmlns:a16="http://schemas.microsoft.com/office/drawing/2014/main" id="{33DA1464-7740-C9E7-4801-6247C9D53D2F}"/>
              </a:ext>
            </a:extLst>
          </p:cNvPr>
          <p:cNvSpPr/>
          <p:nvPr/>
        </p:nvSpPr>
        <p:spPr>
          <a:xfrm>
            <a:off x="0" y="0"/>
            <a:ext cx="7821870" cy="3052482"/>
          </a:xfrm>
          <a:prstGeom prst="rect">
            <a:avLst/>
          </a:prstGeom>
          <a:gradFill flip="none" rotWithShape="1">
            <a:gsLst>
              <a:gs pos="49000">
                <a:schemeClr val="accent4"/>
              </a:gs>
              <a:gs pos="100000">
                <a:schemeClr val="accent4">
                  <a:alpha val="0"/>
                </a:scheme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67" dirty="0"/>
          </a:p>
        </p:txBody>
      </p:sp>
      <p:sp>
        <p:nvSpPr>
          <p:cNvPr id="8" name="Title 11">
            <a:extLst>
              <a:ext uri="{FF2B5EF4-FFF2-40B4-BE49-F238E27FC236}">
                <a16:creationId xmlns:a16="http://schemas.microsoft.com/office/drawing/2014/main" id="{16D55E20-31E8-2DB9-D3BD-79F261678565}"/>
              </a:ext>
            </a:extLst>
          </p:cNvPr>
          <p:cNvSpPr txBox="1">
            <a:spLocks/>
          </p:cNvSpPr>
          <p:nvPr/>
        </p:nvSpPr>
        <p:spPr>
          <a:xfrm>
            <a:off x="448730" y="739588"/>
            <a:ext cx="3437470" cy="1310836"/>
          </a:xfrm>
          <a:prstGeom prst="rect">
            <a:avLst/>
          </a:prstGeom>
        </p:spPr>
        <p:txBody>
          <a:bodyPr/>
          <a:lstStyle>
            <a:lvl1pPr algn="l" defTabSz="457200" rtl="0" eaLnBrk="1" latinLnBrk="0" hangingPunct="1">
              <a:spcBef>
                <a:spcPct val="0"/>
              </a:spcBef>
              <a:buNone/>
              <a:defRPr sz="2400" b="1" i="0" kern="1200">
                <a:solidFill>
                  <a:schemeClr val="accent1"/>
                </a:solidFill>
                <a:latin typeface="+mj-lt"/>
                <a:ea typeface="+mj-ea"/>
                <a:cs typeface="Arial" panose="020B0604020202020204" pitchFamily="34" charset="0"/>
              </a:defRPr>
            </a:lvl1pPr>
          </a:lstStyle>
          <a:p>
            <a:r>
              <a:rPr lang="en-US" dirty="0">
                <a:solidFill>
                  <a:schemeClr val="bg1"/>
                </a:solidFill>
              </a:rPr>
              <a:t>Growth Mindset Action Plan</a:t>
            </a:r>
          </a:p>
          <a:p>
            <a:r>
              <a:rPr lang="en-US" sz="1800" b="1" dirty="0">
                <a:solidFill>
                  <a:schemeClr val="bg1"/>
                </a:solidFill>
                <a:latin typeface="+mn-lt"/>
                <a:ea typeface="Open Sans Light" panose="020B0306030504020204" pitchFamily="34" charset="0"/>
                <a:cs typeface="Arial" panose="020B0604020202020204" pitchFamily="34" charset="0"/>
              </a:rPr>
              <a:t>This didn’t work out – </a:t>
            </a:r>
            <a:br>
              <a:rPr lang="en-US" sz="1800" b="1" dirty="0">
                <a:solidFill>
                  <a:schemeClr val="bg1"/>
                </a:solidFill>
                <a:latin typeface="+mn-lt"/>
                <a:ea typeface="Open Sans Light" panose="020B0306030504020204" pitchFamily="34" charset="0"/>
                <a:cs typeface="Arial" panose="020B0604020202020204" pitchFamily="34" charset="0"/>
              </a:rPr>
            </a:br>
            <a:r>
              <a:rPr lang="en-US" sz="1800" b="1" dirty="0">
                <a:solidFill>
                  <a:schemeClr val="bg1"/>
                </a:solidFill>
                <a:latin typeface="+mn-lt"/>
                <a:ea typeface="Open Sans Light" panose="020B0306030504020204" pitchFamily="34" charset="0"/>
                <a:cs typeface="Arial" panose="020B0604020202020204" pitchFamily="34" charset="0"/>
              </a:rPr>
              <a:t>what’s my next step?</a:t>
            </a:r>
          </a:p>
          <a:p>
            <a:endParaRPr lang="en-US" dirty="0">
              <a:solidFill>
                <a:schemeClr val="bg1"/>
              </a:solidFill>
            </a:endParaRPr>
          </a:p>
        </p:txBody>
      </p:sp>
      <p:sp>
        <p:nvSpPr>
          <p:cNvPr id="9" name="Content Placeholder 2">
            <a:extLst>
              <a:ext uri="{FF2B5EF4-FFF2-40B4-BE49-F238E27FC236}">
                <a16:creationId xmlns:a16="http://schemas.microsoft.com/office/drawing/2014/main" id="{AA2036EB-92DE-CDA1-7314-7886A65D6198}"/>
              </a:ext>
            </a:extLst>
          </p:cNvPr>
          <p:cNvSpPr txBox="1">
            <a:spLocks/>
          </p:cNvSpPr>
          <p:nvPr/>
        </p:nvSpPr>
        <p:spPr>
          <a:xfrm>
            <a:off x="228897" y="3324244"/>
            <a:ext cx="8713397" cy="1531734"/>
          </a:xfrm>
          <a:prstGeom prst="rect">
            <a:avLst/>
          </a:prstGeom>
        </p:spPr>
        <p:txBody>
          <a:bodyPr vert="horz" numCol="3" spcCol="365760"/>
          <a:lstStyle>
            <a:lvl1pPr marL="0" indent="0" algn="l" defTabSz="457200" rtl="0" eaLnBrk="1" latinLnBrk="0" hangingPunct="1">
              <a:spcBef>
                <a:spcPct val="20000"/>
              </a:spcBef>
              <a:buFontTx/>
              <a:buNone/>
              <a:defRPr sz="1700" b="0" i="0" kern="1200">
                <a:solidFill>
                  <a:schemeClr val="tx2"/>
                </a:solidFill>
                <a:latin typeface="+mn-lt"/>
                <a:ea typeface="+mn-ea"/>
                <a:cs typeface="Arial" panose="020B0604020202020204" pitchFamily="34" charset="0"/>
              </a:defRPr>
            </a:lvl1pPr>
            <a:lvl2pPr marL="742950" indent="-285750" algn="l" defTabSz="457200" rtl="0" eaLnBrk="1" latinLnBrk="0" hangingPunct="1">
              <a:spcBef>
                <a:spcPct val="20000"/>
              </a:spcBef>
              <a:buFont typeface="Arial"/>
              <a:buChar char="–"/>
              <a:defRPr sz="2000" b="0" i="0" kern="1200">
                <a:solidFill>
                  <a:schemeClr val="tx1"/>
                </a:solidFill>
                <a:latin typeface="Avenir LT Std 45 Book"/>
                <a:ea typeface="+mn-ea"/>
                <a:cs typeface="Avenir LT Std 45 Book"/>
              </a:defRPr>
            </a:lvl2pPr>
            <a:lvl3pPr marL="1143000" indent="-228600" algn="l" defTabSz="457200" rtl="0" eaLnBrk="1" latinLnBrk="0" hangingPunct="1">
              <a:spcBef>
                <a:spcPct val="20000"/>
              </a:spcBef>
              <a:buFont typeface="Arial"/>
              <a:buChar char="•"/>
              <a:defRPr sz="1600" b="0" i="0" kern="1200">
                <a:solidFill>
                  <a:schemeClr val="tx1"/>
                </a:solidFill>
                <a:latin typeface="Avenir LT Std 45 Book"/>
                <a:ea typeface="+mn-ea"/>
                <a:cs typeface="Avenir LT Std 45 Book"/>
              </a:defRPr>
            </a:lvl3pPr>
            <a:lvl4pPr marL="1600200" indent="-228600" algn="l" defTabSz="457200" rtl="0" eaLnBrk="1" latinLnBrk="0" hangingPunct="1">
              <a:spcBef>
                <a:spcPct val="20000"/>
              </a:spcBef>
              <a:buFont typeface="Arial"/>
              <a:buChar char="–"/>
              <a:defRPr sz="1400" b="0" i="0" kern="1200">
                <a:solidFill>
                  <a:schemeClr val="tx1"/>
                </a:solidFill>
                <a:latin typeface="Avenir LT Std 45 Book"/>
                <a:ea typeface="+mn-ea"/>
                <a:cs typeface="Avenir LT Std 45 Book"/>
              </a:defRPr>
            </a:lvl4pPr>
            <a:lvl5pPr marL="2057400" indent="-228600" algn="l" defTabSz="457200" rtl="0" eaLnBrk="1" latinLnBrk="0" hangingPunct="1">
              <a:spcBef>
                <a:spcPct val="20000"/>
              </a:spcBef>
              <a:buFont typeface="Arial"/>
              <a:buChar char="»"/>
              <a:defRPr sz="1200" b="0" i="0" kern="1200">
                <a:solidFill>
                  <a:schemeClr val="tx1"/>
                </a:solidFill>
                <a:latin typeface="Avenir LT Std 45 Book"/>
                <a:ea typeface="+mn-ea"/>
                <a:cs typeface="Avenir LT Std 45 Boo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85750" lvl="1">
              <a:spcBef>
                <a:spcPts val="0"/>
              </a:spcBef>
              <a:spcAft>
                <a:spcPts val="1000"/>
              </a:spcAft>
              <a:buClr>
                <a:schemeClr val="accent1"/>
              </a:buClr>
              <a:buSzPct val="90000"/>
              <a:buFont typeface="Zapf Dingbats"/>
              <a:buChar char="❯"/>
            </a:pPr>
            <a:r>
              <a:rPr lang="en-US" sz="1400" dirty="0">
                <a:solidFill>
                  <a:schemeClr val="tx2"/>
                </a:solidFill>
                <a:latin typeface="+mn-lt"/>
                <a:ea typeface="Open Sans Light" panose="020B0306030504020204" pitchFamily="34" charset="0"/>
                <a:cs typeface="Arial" panose="020B0604020202020204" pitchFamily="34" charset="0"/>
              </a:rPr>
              <a:t>What happened?</a:t>
            </a:r>
          </a:p>
          <a:p>
            <a:pPr marL="285750" lvl="1">
              <a:spcBef>
                <a:spcPts val="0"/>
              </a:spcBef>
              <a:spcAft>
                <a:spcPts val="1000"/>
              </a:spcAft>
              <a:buClr>
                <a:schemeClr val="accent1"/>
              </a:buClr>
              <a:buSzPct val="90000"/>
              <a:buFont typeface="Zapf Dingbats"/>
              <a:buChar char="❯"/>
            </a:pPr>
            <a:r>
              <a:rPr lang="en-US" sz="1400" dirty="0">
                <a:solidFill>
                  <a:schemeClr val="tx2"/>
                </a:solidFill>
                <a:latin typeface="+mn-lt"/>
                <a:ea typeface="Open Sans Light" panose="020B0306030504020204" pitchFamily="34" charset="0"/>
                <a:cs typeface="Arial" panose="020B0604020202020204" pitchFamily="34" charset="0"/>
              </a:rPr>
              <a:t>What was your strategy?</a:t>
            </a:r>
          </a:p>
          <a:p>
            <a:pPr marL="285750" lvl="1">
              <a:spcBef>
                <a:spcPts val="0"/>
              </a:spcBef>
              <a:spcAft>
                <a:spcPts val="1000"/>
              </a:spcAft>
              <a:buClr>
                <a:schemeClr val="accent1"/>
              </a:buClr>
              <a:buSzPct val="90000"/>
              <a:buFont typeface="Zapf Dingbats"/>
              <a:buChar char="❯"/>
            </a:pPr>
            <a:r>
              <a:rPr lang="en-US" sz="1400" dirty="0">
                <a:solidFill>
                  <a:schemeClr val="tx2"/>
                </a:solidFill>
                <a:latin typeface="+mn-lt"/>
                <a:ea typeface="Open Sans Light" panose="020B0306030504020204" pitchFamily="34" charset="0"/>
                <a:cs typeface="Arial" panose="020B0604020202020204" pitchFamily="34" charset="0"/>
              </a:rPr>
              <a:t>Why did you choose that strategy?</a:t>
            </a:r>
          </a:p>
          <a:p>
            <a:pPr marL="285750" lvl="1">
              <a:spcBef>
                <a:spcPts val="0"/>
              </a:spcBef>
              <a:spcAft>
                <a:spcPts val="1000"/>
              </a:spcAft>
              <a:buClr>
                <a:schemeClr val="accent1"/>
              </a:buClr>
              <a:buSzPct val="90000"/>
              <a:buFont typeface="Zapf Dingbats"/>
              <a:buChar char="❯"/>
            </a:pPr>
            <a:endParaRPr lang="en-US" sz="1400" dirty="0">
              <a:solidFill>
                <a:schemeClr val="tx2"/>
              </a:solidFill>
              <a:latin typeface="+mn-lt"/>
              <a:ea typeface="Open Sans Light" panose="020B0306030504020204" pitchFamily="34" charset="0"/>
              <a:cs typeface="Arial" panose="020B0604020202020204" pitchFamily="34" charset="0"/>
            </a:endParaRPr>
          </a:p>
          <a:p>
            <a:pPr marL="285750" lvl="1">
              <a:spcBef>
                <a:spcPts val="0"/>
              </a:spcBef>
              <a:spcAft>
                <a:spcPts val="1000"/>
              </a:spcAft>
              <a:buClr>
                <a:schemeClr val="accent1"/>
              </a:buClr>
              <a:buSzPct val="90000"/>
              <a:buFont typeface="Zapf Dingbats"/>
              <a:buChar char="❯"/>
            </a:pPr>
            <a:r>
              <a:rPr lang="en-US" sz="1400" dirty="0">
                <a:solidFill>
                  <a:schemeClr val="tx2"/>
                </a:solidFill>
                <a:latin typeface="+mn-lt"/>
                <a:ea typeface="Open Sans Light" panose="020B0306030504020204" pitchFamily="34" charset="0"/>
                <a:cs typeface="Arial" panose="020B0604020202020204" pitchFamily="34" charset="0"/>
              </a:rPr>
              <a:t>What happened when it didn’t work out?</a:t>
            </a:r>
          </a:p>
          <a:p>
            <a:pPr marL="285750" lvl="1">
              <a:spcBef>
                <a:spcPts val="0"/>
              </a:spcBef>
              <a:spcAft>
                <a:spcPts val="1000"/>
              </a:spcAft>
              <a:buClr>
                <a:schemeClr val="accent1"/>
              </a:buClr>
              <a:buSzPct val="90000"/>
              <a:buFont typeface="Zapf Dingbats"/>
              <a:buChar char="❯"/>
            </a:pPr>
            <a:r>
              <a:rPr lang="en-US" sz="1400" dirty="0">
                <a:solidFill>
                  <a:schemeClr val="tx2"/>
                </a:solidFill>
                <a:latin typeface="+mn-lt"/>
                <a:ea typeface="Open Sans Light" panose="020B0306030504020204" pitchFamily="34" charset="0"/>
                <a:cs typeface="Arial" panose="020B0604020202020204" pitchFamily="34" charset="0"/>
              </a:rPr>
              <a:t>What have you learned that will help you do better next time?</a:t>
            </a:r>
          </a:p>
          <a:p>
            <a:pPr marL="285750" lvl="1">
              <a:spcBef>
                <a:spcPts val="0"/>
              </a:spcBef>
              <a:spcAft>
                <a:spcPts val="1000"/>
              </a:spcAft>
              <a:buClr>
                <a:schemeClr val="accent1"/>
              </a:buClr>
              <a:buSzPct val="90000"/>
              <a:buFont typeface="Zapf Dingbats"/>
              <a:buChar char="❯"/>
            </a:pPr>
            <a:r>
              <a:rPr lang="en-US" sz="1400" dirty="0">
                <a:solidFill>
                  <a:schemeClr val="tx2"/>
                </a:solidFill>
                <a:latin typeface="+mn-lt"/>
                <a:ea typeface="Open Sans Light" panose="020B0306030504020204" pitchFamily="34" charset="0"/>
                <a:cs typeface="Arial" panose="020B0604020202020204" pitchFamily="34" charset="0"/>
              </a:rPr>
              <a:t>What new strategies can you try or who can you ask for help?</a:t>
            </a:r>
          </a:p>
          <a:p>
            <a:pPr marL="285750" lvl="1">
              <a:spcBef>
                <a:spcPts val="0"/>
              </a:spcBef>
              <a:spcAft>
                <a:spcPts val="1000"/>
              </a:spcAft>
              <a:buClr>
                <a:schemeClr val="accent1"/>
              </a:buClr>
              <a:buSzPct val="90000"/>
              <a:buFont typeface="Zapf Dingbats"/>
              <a:buChar char="❯"/>
            </a:pPr>
            <a:r>
              <a:rPr lang="en-US" sz="1400" dirty="0">
                <a:solidFill>
                  <a:schemeClr val="tx2"/>
                </a:solidFill>
                <a:latin typeface="+mn-lt"/>
                <a:ea typeface="Open Sans Light" panose="020B0306030504020204" pitchFamily="34" charset="0"/>
                <a:cs typeface="Arial" panose="020B0604020202020204" pitchFamily="34" charset="0"/>
              </a:rPr>
              <a:t>How will you deal with thoughts that could keep you from trying?</a:t>
            </a:r>
          </a:p>
        </p:txBody>
      </p:sp>
    </p:spTree>
    <p:extLst>
      <p:ext uri="{BB962C8B-B14F-4D97-AF65-F5344CB8AC3E}">
        <p14:creationId xmlns:p14="http://schemas.microsoft.com/office/powerpoint/2010/main" val="3413898567"/>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fade">
                                      <p:cBhvr>
                                        <p:cTn id="12" dur="500"/>
                                        <p:tgtEl>
                                          <p:spTgt spid="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xEl>
                                              <p:pRg st="2" end="2"/>
                                            </p:txEl>
                                          </p:spTgt>
                                        </p:tgtEl>
                                        <p:attrNameLst>
                                          <p:attrName>style.visibility</p:attrName>
                                        </p:attrNameLst>
                                      </p:cBhvr>
                                      <p:to>
                                        <p:strVal val="visible"/>
                                      </p:to>
                                    </p:set>
                                    <p:animEffect transition="in" filter="fade">
                                      <p:cBhvr>
                                        <p:cTn id="17" dur="500"/>
                                        <p:tgtEl>
                                          <p:spTgt spid="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xEl>
                                              <p:pRg st="4" end="4"/>
                                            </p:txEl>
                                          </p:spTgt>
                                        </p:tgtEl>
                                        <p:attrNameLst>
                                          <p:attrName>style.visibility</p:attrName>
                                        </p:attrNameLst>
                                      </p:cBhvr>
                                      <p:to>
                                        <p:strVal val="visible"/>
                                      </p:to>
                                    </p:set>
                                    <p:animEffect transition="in" filter="fade">
                                      <p:cBhvr>
                                        <p:cTn id="22" dur="500"/>
                                        <p:tgtEl>
                                          <p:spTgt spid="9">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
                                            <p:txEl>
                                              <p:pRg st="5" end="5"/>
                                            </p:txEl>
                                          </p:spTgt>
                                        </p:tgtEl>
                                        <p:attrNameLst>
                                          <p:attrName>style.visibility</p:attrName>
                                        </p:attrNameLst>
                                      </p:cBhvr>
                                      <p:to>
                                        <p:strVal val="visible"/>
                                      </p:to>
                                    </p:set>
                                    <p:animEffect transition="in" filter="fade">
                                      <p:cBhvr>
                                        <p:cTn id="27" dur="500"/>
                                        <p:tgtEl>
                                          <p:spTgt spid="9">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9">
                                            <p:txEl>
                                              <p:pRg st="6" end="6"/>
                                            </p:txEl>
                                          </p:spTgt>
                                        </p:tgtEl>
                                        <p:attrNameLst>
                                          <p:attrName>style.visibility</p:attrName>
                                        </p:attrNameLst>
                                      </p:cBhvr>
                                      <p:to>
                                        <p:strVal val="visible"/>
                                      </p:to>
                                    </p:set>
                                    <p:animEffect transition="in" filter="fade">
                                      <p:cBhvr>
                                        <p:cTn id="32" dur="500"/>
                                        <p:tgtEl>
                                          <p:spTgt spid="9">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9">
                                            <p:txEl>
                                              <p:pRg st="7" end="7"/>
                                            </p:txEl>
                                          </p:spTgt>
                                        </p:tgtEl>
                                        <p:attrNameLst>
                                          <p:attrName>style.visibility</p:attrName>
                                        </p:attrNameLst>
                                      </p:cBhvr>
                                      <p:to>
                                        <p:strVal val="visible"/>
                                      </p:to>
                                    </p:set>
                                    <p:animEffect transition="in" filter="fade">
                                      <p:cBhvr>
                                        <p:cTn id="37" dur="500"/>
                                        <p:tgtEl>
                                          <p:spTgt spid="9">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F94AC338-AAE4-D55F-8167-B13AAFF4FE60}"/>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a:off x="0" y="0"/>
            <a:ext cx="9144000" cy="5143500"/>
          </a:xfrm>
          <a:prstGeom prst="rect">
            <a:avLst/>
          </a:prstGeom>
        </p:spPr>
      </p:pic>
      <p:sp>
        <p:nvSpPr>
          <p:cNvPr id="9" name="Rectangle 8">
            <a:extLst>
              <a:ext uri="{FF2B5EF4-FFF2-40B4-BE49-F238E27FC236}">
                <a16:creationId xmlns:a16="http://schemas.microsoft.com/office/drawing/2014/main" id="{C5695AE7-2C0D-9761-2BCD-ED430FF7B80C}"/>
              </a:ext>
            </a:extLst>
          </p:cNvPr>
          <p:cNvSpPr/>
          <p:nvPr/>
        </p:nvSpPr>
        <p:spPr>
          <a:xfrm>
            <a:off x="0" y="1"/>
            <a:ext cx="9144000" cy="5143499"/>
          </a:xfrm>
          <a:prstGeom prst="rect">
            <a:avLst/>
          </a:prstGeom>
          <a:solidFill>
            <a:schemeClr val="accent4">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Rectangle 1">
            <a:extLst>
              <a:ext uri="{FF2B5EF4-FFF2-40B4-BE49-F238E27FC236}">
                <a16:creationId xmlns:a16="http://schemas.microsoft.com/office/drawing/2014/main" id="{68AEB84F-BE9F-0641-377D-C05586837787}"/>
              </a:ext>
            </a:extLst>
          </p:cNvPr>
          <p:cNvSpPr/>
          <p:nvPr/>
        </p:nvSpPr>
        <p:spPr>
          <a:xfrm>
            <a:off x="779929" y="1961571"/>
            <a:ext cx="7624483" cy="2185214"/>
          </a:xfrm>
          <a:prstGeom prst="rect">
            <a:avLst/>
          </a:prstGeom>
        </p:spPr>
        <p:txBody>
          <a:bodyPr wrap="square">
            <a:spAutoFit/>
          </a:bodyPr>
          <a:lstStyle/>
          <a:p>
            <a:pPr algn="ctr"/>
            <a:r>
              <a:rPr lang="en-US" sz="2800" dirty="0">
                <a:solidFill>
                  <a:schemeClr val="bg1"/>
                </a:solidFill>
                <a:cs typeface="Arial" panose="020B0604020202020204" pitchFamily="34" charset="0"/>
              </a:rPr>
              <a:t>“</a:t>
            </a:r>
            <a:r>
              <a:rPr lang="en-US" sz="2800" dirty="0">
                <a:solidFill>
                  <a:schemeClr val="bg1"/>
                </a:solidFill>
              </a:rPr>
              <a:t>It’s not that I’m so smart. </a:t>
            </a:r>
            <a:br>
              <a:rPr lang="en-US" sz="2800" dirty="0">
                <a:solidFill>
                  <a:schemeClr val="bg1"/>
                </a:solidFill>
              </a:rPr>
            </a:br>
            <a:r>
              <a:rPr lang="en-US" sz="2800" dirty="0">
                <a:solidFill>
                  <a:schemeClr val="bg1"/>
                </a:solidFill>
              </a:rPr>
              <a:t>It’s just that I stay with problems longer.”</a:t>
            </a:r>
          </a:p>
          <a:p>
            <a:pPr algn="ctr"/>
            <a:endParaRPr lang="en-US" sz="2800" dirty="0">
              <a:solidFill>
                <a:schemeClr val="bg1"/>
              </a:solidFill>
              <a:cs typeface="Arial" panose="020B0604020202020204" pitchFamily="34" charset="0"/>
            </a:endParaRPr>
          </a:p>
          <a:p>
            <a:pPr algn="ctr"/>
            <a:r>
              <a:rPr lang="en-US" sz="1600" b="1" dirty="0">
                <a:solidFill>
                  <a:schemeClr val="bg1"/>
                </a:solidFill>
                <a:ea typeface="Open Sans Semibold" panose="020B0606030504020204" pitchFamily="34" charset="0"/>
                <a:cs typeface="Arial" panose="020B0604020202020204" pitchFamily="34" charset="0"/>
              </a:rPr>
              <a:t>ALBERT EINSTEIN</a:t>
            </a:r>
          </a:p>
          <a:p>
            <a:pPr algn="ctr"/>
            <a:endParaRPr lang="en-US" sz="1600" b="1" dirty="0">
              <a:solidFill>
                <a:schemeClr val="bg1"/>
              </a:solidFill>
              <a:ea typeface="Open Sans Semibold" panose="020B0606030504020204" pitchFamily="34" charset="0"/>
              <a:cs typeface="Arial" panose="020B0604020202020204" pitchFamily="34" charset="0"/>
            </a:endParaRPr>
          </a:p>
          <a:p>
            <a:pPr algn="ctr"/>
            <a:endParaRPr lang="en-US" sz="1000" dirty="0">
              <a:solidFill>
                <a:schemeClr val="bg1"/>
              </a:solidFill>
              <a:ea typeface="Open Sans Semibold" panose="020B0606030504020204" pitchFamily="34" charset="0"/>
              <a:cs typeface="Arial" panose="020B0604020202020204" pitchFamily="34" charset="0"/>
            </a:endParaRPr>
          </a:p>
          <a:p>
            <a:pPr lvl="0" algn="ctr"/>
            <a:endParaRPr lang="en-US" sz="1000" dirty="0">
              <a:solidFill>
                <a:schemeClr val="bg1"/>
              </a:solidFill>
              <a:ea typeface="Open Sans Semibold" panose="020B0606030504020204" pitchFamily="34" charset="0"/>
              <a:cs typeface="Arial" panose="020B0604020202020204" pitchFamily="34" charset="0"/>
            </a:endParaRPr>
          </a:p>
        </p:txBody>
      </p:sp>
      <p:sp>
        <p:nvSpPr>
          <p:cNvPr id="11" name="Freeform 1">
            <a:extLst>
              <a:ext uri="{FF2B5EF4-FFF2-40B4-BE49-F238E27FC236}">
                <a16:creationId xmlns:a16="http://schemas.microsoft.com/office/drawing/2014/main" id="{5F9ABEB4-9C12-8F9B-A955-8822E9D9D23D}"/>
              </a:ext>
            </a:extLst>
          </p:cNvPr>
          <p:cNvSpPr>
            <a:spLocks noChangeArrowheads="1"/>
          </p:cNvSpPr>
          <p:nvPr/>
        </p:nvSpPr>
        <p:spPr bwMode="auto">
          <a:xfrm>
            <a:off x="4285281" y="1383443"/>
            <a:ext cx="573438" cy="402360"/>
          </a:xfrm>
          <a:custGeom>
            <a:avLst/>
            <a:gdLst>
              <a:gd name="T0" fmla="*/ 592 w 2645"/>
              <a:gd name="T1" fmla="*/ 1036 h 1855"/>
              <a:gd name="T2" fmla="*/ 48 w 2645"/>
              <a:gd name="T3" fmla="*/ 1036 h 1855"/>
              <a:gd name="T4" fmla="*/ 48 w 2645"/>
              <a:gd name="T5" fmla="*/ 0 h 1855"/>
              <a:gd name="T6" fmla="*/ 1090 w 2645"/>
              <a:gd name="T7" fmla="*/ 0 h 1855"/>
              <a:gd name="T8" fmla="*/ 1094 w 2645"/>
              <a:gd name="T9" fmla="*/ 1036 h 1855"/>
              <a:gd name="T10" fmla="*/ 399 w 2645"/>
              <a:gd name="T11" fmla="*/ 1854 h 1855"/>
              <a:gd name="T12" fmla="*/ 0 w 2645"/>
              <a:gd name="T13" fmla="*/ 1854 h 1855"/>
              <a:gd name="T14" fmla="*/ 592 w 2645"/>
              <a:gd name="T15" fmla="*/ 1036 h 1855"/>
              <a:gd name="T16" fmla="*/ 1949 w 2645"/>
              <a:gd name="T17" fmla="*/ 1854 h 1855"/>
              <a:gd name="T18" fmla="*/ 1551 w 2645"/>
              <a:gd name="T19" fmla="*/ 1854 h 1855"/>
              <a:gd name="T20" fmla="*/ 2143 w 2645"/>
              <a:gd name="T21" fmla="*/ 1036 h 1855"/>
              <a:gd name="T22" fmla="*/ 1597 w 2645"/>
              <a:gd name="T23" fmla="*/ 1036 h 1855"/>
              <a:gd name="T24" fmla="*/ 1597 w 2645"/>
              <a:gd name="T25" fmla="*/ 0 h 1855"/>
              <a:gd name="T26" fmla="*/ 2639 w 2645"/>
              <a:gd name="T27" fmla="*/ 0 h 1855"/>
              <a:gd name="T28" fmla="*/ 2644 w 2645"/>
              <a:gd name="T29" fmla="*/ 1036 h 1855"/>
              <a:gd name="T30" fmla="*/ 1949 w 2645"/>
              <a:gd name="T31" fmla="*/ 1854 h 18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645" h="1855">
                <a:moveTo>
                  <a:pt x="592" y="1036"/>
                </a:moveTo>
                <a:lnTo>
                  <a:pt x="48" y="1036"/>
                </a:lnTo>
                <a:lnTo>
                  <a:pt x="48" y="0"/>
                </a:lnTo>
                <a:lnTo>
                  <a:pt x="1090" y="0"/>
                </a:lnTo>
                <a:lnTo>
                  <a:pt x="1094" y="1036"/>
                </a:lnTo>
                <a:lnTo>
                  <a:pt x="399" y="1854"/>
                </a:lnTo>
                <a:lnTo>
                  <a:pt x="0" y="1854"/>
                </a:lnTo>
                <a:lnTo>
                  <a:pt x="592" y="1036"/>
                </a:lnTo>
                <a:close/>
                <a:moveTo>
                  <a:pt x="1949" y="1854"/>
                </a:moveTo>
                <a:lnTo>
                  <a:pt x="1551" y="1854"/>
                </a:lnTo>
                <a:lnTo>
                  <a:pt x="2143" y="1036"/>
                </a:lnTo>
                <a:lnTo>
                  <a:pt x="1597" y="1036"/>
                </a:lnTo>
                <a:lnTo>
                  <a:pt x="1597" y="0"/>
                </a:lnTo>
                <a:lnTo>
                  <a:pt x="2639" y="0"/>
                </a:lnTo>
                <a:lnTo>
                  <a:pt x="2644" y="1036"/>
                </a:lnTo>
                <a:lnTo>
                  <a:pt x="1949" y="1854"/>
                </a:lnTo>
                <a:close/>
              </a:path>
            </a:pathLst>
          </a:custGeom>
          <a:solidFill>
            <a:schemeClr val="bg1"/>
          </a:solidFill>
          <a:ln>
            <a:noFill/>
          </a:ln>
          <a:effectLst/>
        </p:spPr>
        <p:txBody>
          <a:bodyPr wrap="none" anchor="ctr"/>
          <a:lstStyle/>
          <a:p>
            <a:endParaRPr lang="en-US" dirty="0"/>
          </a:p>
        </p:txBody>
      </p:sp>
      <p:cxnSp>
        <p:nvCxnSpPr>
          <p:cNvPr id="12" name="Straight Connector 4">
            <a:extLst>
              <a:ext uri="{FF2B5EF4-FFF2-40B4-BE49-F238E27FC236}">
                <a16:creationId xmlns:a16="http://schemas.microsoft.com/office/drawing/2014/main" id="{739BB185-F336-495B-DABE-2995EF0521BB}"/>
              </a:ext>
            </a:extLst>
          </p:cNvPr>
          <p:cNvCxnSpPr/>
          <p:nvPr/>
        </p:nvCxnSpPr>
        <p:spPr>
          <a:xfrm>
            <a:off x="5052447" y="1591311"/>
            <a:ext cx="1077132"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13" name="Straight Connector 5">
            <a:extLst>
              <a:ext uri="{FF2B5EF4-FFF2-40B4-BE49-F238E27FC236}">
                <a16:creationId xmlns:a16="http://schemas.microsoft.com/office/drawing/2014/main" id="{37125DD6-92A8-2BB0-3C39-12B4B18E728C}"/>
              </a:ext>
            </a:extLst>
          </p:cNvPr>
          <p:cNvCxnSpPr/>
          <p:nvPr/>
        </p:nvCxnSpPr>
        <p:spPr>
          <a:xfrm>
            <a:off x="3006671" y="1591311"/>
            <a:ext cx="1077132"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09335850"/>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par>
                                <p:cTn id="8" presetID="22" presetClass="entr" presetSubtype="2"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wipe(right)">
                                      <p:cBhvr>
                                        <p:cTn id="1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9">
            <a:extLst>
              <a:ext uri="{FF2B5EF4-FFF2-40B4-BE49-F238E27FC236}">
                <a16:creationId xmlns:a16="http://schemas.microsoft.com/office/drawing/2014/main" id="{11624F31-0FEF-741B-BB05-2891BEC3B33F}"/>
              </a:ext>
            </a:extLst>
          </p:cNvPr>
          <p:cNvPicPr>
            <a:picLocks noChangeAspect="1"/>
          </p:cNvPicPr>
          <p:nvPr/>
        </p:nvPicPr>
        <p:blipFill rotWithShape="1">
          <a:blip r:embed="rId3"/>
          <a:srcRect l="4078" r="19034"/>
          <a:stretch/>
        </p:blipFill>
        <p:spPr>
          <a:xfrm flipH="1">
            <a:off x="0" y="0"/>
            <a:ext cx="6636382" cy="5143500"/>
          </a:xfrm>
          <a:prstGeom prst="rect">
            <a:avLst/>
          </a:prstGeom>
        </p:spPr>
      </p:pic>
      <p:sp>
        <p:nvSpPr>
          <p:cNvPr id="5" name="Rectangle 6">
            <a:extLst>
              <a:ext uri="{FF2B5EF4-FFF2-40B4-BE49-F238E27FC236}">
                <a16:creationId xmlns:a16="http://schemas.microsoft.com/office/drawing/2014/main" id="{4D7D9B97-4DA8-DC7E-1A57-100DEF720351}"/>
              </a:ext>
            </a:extLst>
          </p:cNvPr>
          <p:cNvSpPr/>
          <p:nvPr/>
        </p:nvSpPr>
        <p:spPr>
          <a:xfrm>
            <a:off x="5032691" y="656576"/>
            <a:ext cx="3261170" cy="4036447"/>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Text Placeholder 1">
            <a:extLst>
              <a:ext uri="{FF2B5EF4-FFF2-40B4-BE49-F238E27FC236}">
                <a16:creationId xmlns:a16="http://schemas.microsoft.com/office/drawing/2014/main" id="{991C7BB3-1696-BB7E-E08A-3EF9CF413EA7}"/>
              </a:ext>
            </a:extLst>
          </p:cNvPr>
          <p:cNvSpPr txBox="1">
            <a:spLocks/>
          </p:cNvSpPr>
          <p:nvPr/>
        </p:nvSpPr>
        <p:spPr>
          <a:xfrm>
            <a:off x="5227672" y="867334"/>
            <a:ext cx="2972059" cy="3430681"/>
          </a:xfrm>
          <a:prstGeom prst="rect">
            <a:avLst/>
          </a:prstGeom>
        </p:spPr>
        <p:txBody>
          <a:bodyPr/>
          <a:lstStyle>
            <a:lvl1pPr marL="342900" indent="-342900" algn="l" defTabSz="457200" rtl="0" eaLnBrk="1" latinLnBrk="0" hangingPunct="1">
              <a:spcBef>
                <a:spcPct val="20000"/>
              </a:spcBef>
              <a:buFont typeface="Arial"/>
              <a:buChar char="•"/>
              <a:defRPr sz="2800" b="0" i="0" kern="1200">
                <a:solidFill>
                  <a:schemeClr val="tx1"/>
                </a:solidFill>
                <a:latin typeface="Avenir LT Std 45 Book"/>
                <a:ea typeface="+mn-ea"/>
                <a:cs typeface="Avenir LT Std 45 Book"/>
              </a:defRPr>
            </a:lvl1pPr>
            <a:lvl2pPr marL="742950" indent="-285750" algn="l" defTabSz="457200" rtl="0" eaLnBrk="1" latinLnBrk="0" hangingPunct="1">
              <a:spcBef>
                <a:spcPct val="20000"/>
              </a:spcBef>
              <a:buFont typeface="Arial"/>
              <a:buChar char="–"/>
              <a:defRPr sz="2000" b="0" i="0" kern="1200">
                <a:solidFill>
                  <a:schemeClr val="tx1"/>
                </a:solidFill>
                <a:latin typeface="Avenir LT Std 45 Book"/>
                <a:ea typeface="+mn-ea"/>
                <a:cs typeface="Avenir LT Std 45 Book"/>
              </a:defRPr>
            </a:lvl2pPr>
            <a:lvl3pPr marL="1143000" indent="-228600" algn="l" defTabSz="457200" rtl="0" eaLnBrk="1" latinLnBrk="0" hangingPunct="1">
              <a:spcBef>
                <a:spcPct val="20000"/>
              </a:spcBef>
              <a:buFont typeface="Arial"/>
              <a:buChar char="•"/>
              <a:defRPr sz="1600" b="0" i="0" kern="1200">
                <a:solidFill>
                  <a:schemeClr val="tx1"/>
                </a:solidFill>
                <a:latin typeface="Avenir LT Std 45 Book"/>
                <a:ea typeface="+mn-ea"/>
                <a:cs typeface="Avenir LT Std 45 Book"/>
              </a:defRPr>
            </a:lvl3pPr>
            <a:lvl4pPr marL="1600200" indent="-228600" algn="l" defTabSz="457200" rtl="0" eaLnBrk="1" latinLnBrk="0" hangingPunct="1">
              <a:spcBef>
                <a:spcPct val="20000"/>
              </a:spcBef>
              <a:buFont typeface="Arial"/>
              <a:buChar char="–"/>
              <a:defRPr sz="1400" b="0" i="0" kern="1200">
                <a:solidFill>
                  <a:schemeClr val="tx1"/>
                </a:solidFill>
                <a:latin typeface="Avenir LT Std 45 Book"/>
                <a:ea typeface="+mn-ea"/>
                <a:cs typeface="Avenir LT Std 45 Book"/>
              </a:defRPr>
            </a:lvl4pPr>
            <a:lvl5pPr marL="2057400" indent="-228600" algn="l" defTabSz="457200" rtl="0" eaLnBrk="1" latinLnBrk="0" hangingPunct="1">
              <a:spcBef>
                <a:spcPct val="20000"/>
              </a:spcBef>
              <a:buFont typeface="Arial"/>
              <a:buChar char="»"/>
              <a:defRPr sz="1200" b="0" i="0" kern="1200">
                <a:solidFill>
                  <a:schemeClr val="tx1"/>
                </a:solidFill>
                <a:latin typeface="Avenir LT Std 45 Book"/>
                <a:ea typeface="+mn-ea"/>
                <a:cs typeface="Avenir LT Std 45 Boo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2000" b="1" dirty="0">
                <a:solidFill>
                  <a:schemeClr val="accent4"/>
                </a:solidFill>
                <a:latin typeface="+mn-lt"/>
                <a:ea typeface="Open Sans" panose="020B0606030504020204" pitchFamily="34" charset="0"/>
                <a:cs typeface="Arial" panose="020B0604020202020204" pitchFamily="34" charset="0"/>
              </a:rPr>
              <a:t>Growth Mindset </a:t>
            </a:r>
            <a:br>
              <a:rPr lang="en-US" sz="2000" b="1" dirty="0">
                <a:solidFill>
                  <a:schemeClr val="accent4"/>
                </a:solidFill>
                <a:latin typeface="+mn-lt"/>
                <a:ea typeface="Open Sans" panose="020B0606030504020204" pitchFamily="34" charset="0"/>
                <a:cs typeface="Arial" panose="020B0604020202020204" pitchFamily="34" charset="0"/>
              </a:rPr>
            </a:br>
            <a:r>
              <a:rPr lang="en-US" sz="2000" b="1" dirty="0">
                <a:solidFill>
                  <a:schemeClr val="accent4"/>
                </a:solidFill>
                <a:latin typeface="+mn-lt"/>
                <a:ea typeface="Open Sans" panose="020B0606030504020204" pitchFamily="34" charset="0"/>
                <a:cs typeface="Arial" panose="020B0604020202020204" pitchFamily="34" charset="0"/>
              </a:rPr>
              <a:t>Activities</a:t>
            </a:r>
            <a:br>
              <a:rPr lang="en-US" sz="2000" b="1" dirty="0">
                <a:solidFill>
                  <a:schemeClr val="accent4"/>
                </a:solidFill>
                <a:latin typeface="+mn-lt"/>
                <a:ea typeface="Open Sans" panose="020B0606030504020204" pitchFamily="34" charset="0"/>
                <a:cs typeface="Arial" panose="020B0604020202020204" pitchFamily="34" charset="0"/>
              </a:rPr>
            </a:br>
            <a:endParaRPr lang="en-US" sz="2000" b="1" dirty="0">
              <a:solidFill>
                <a:schemeClr val="accent4"/>
              </a:solidFill>
              <a:latin typeface="+mn-lt"/>
              <a:ea typeface="Open Sans" panose="020B0606030504020204" pitchFamily="34" charset="0"/>
              <a:cs typeface="Arial" panose="020B0604020202020204" pitchFamily="34" charset="0"/>
            </a:endParaRPr>
          </a:p>
          <a:p>
            <a:pPr marL="174625" lvl="1" indent="-174625">
              <a:lnSpc>
                <a:spcPts val="1320"/>
              </a:lnSpc>
              <a:spcBef>
                <a:spcPts val="0"/>
              </a:spcBef>
              <a:spcAft>
                <a:spcPts val="1000"/>
              </a:spcAft>
              <a:buClr>
                <a:schemeClr val="bg1"/>
              </a:buClr>
              <a:buSzPct val="90000"/>
              <a:buFont typeface="Zapf Dingbats"/>
              <a:buChar char="❯"/>
            </a:pPr>
            <a:r>
              <a:rPr lang="en-US" sz="1200" dirty="0">
                <a:solidFill>
                  <a:srgbClr val="FFFFFF"/>
                </a:solidFill>
                <a:latin typeface="+mn-lt"/>
                <a:ea typeface="Open Sans" panose="020B0606030504020204" pitchFamily="34" charset="0"/>
                <a:cs typeface="Arial" panose="020B0604020202020204" pitchFamily="34" charset="0"/>
              </a:rPr>
              <a:t>Playful learning</a:t>
            </a:r>
          </a:p>
          <a:p>
            <a:pPr marL="174625" lvl="1" indent="-174625">
              <a:lnSpc>
                <a:spcPts val="1320"/>
              </a:lnSpc>
              <a:spcBef>
                <a:spcPts val="0"/>
              </a:spcBef>
              <a:spcAft>
                <a:spcPts val="1000"/>
              </a:spcAft>
              <a:buClr>
                <a:schemeClr val="bg1"/>
              </a:buClr>
              <a:buSzPct val="90000"/>
              <a:buFont typeface="Zapf Dingbats"/>
              <a:buChar char="❯"/>
            </a:pPr>
            <a:r>
              <a:rPr lang="en-US" sz="1200" dirty="0">
                <a:solidFill>
                  <a:srgbClr val="FFFFFF"/>
                </a:solidFill>
                <a:latin typeface="+mn-lt"/>
                <a:ea typeface="Open Sans" panose="020B0606030504020204" pitchFamily="34" charset="0"/>
                <a:cs typeface="Arial" panose="020B0604020202020204" pitchFamily="34" charset="0"/>
              </a:rPr>
              <a:t>Refresh your routine</a:t>
            </a:r>
          </a:p>
          <a:p>
            <a:pPr marL="174625" lvl="1" indent="-174625">
              <a:lnSpc>
                <a:spcPts val="1320"/>
              </a:lnSpc>
              <a:spcBef>
                <a:spcPts val="0"/>
              </a:spcBef>
              <a:spcAft>
                <a:spcPts val="1000"/>
              </a:spcAft>
              <a:buClr>
                <a:schemeClr val="bg1"/>
              </a:buClr>
              <a:buSzPct val="90000"/>
              <a:buFont typeface="Zapf Dingbats"/>
              <a:buChar char="❯"/>
            </a:pPr>
            <a:r>
              <a:rPr lang="en-US" sz="1200" dirty="0">
                <a:solidFill>
                  <a:srgbClr val="FFFFFF"/>
                </a:solidFill>
                <a:latin typeface="+mn-lt"/>
                <a:ea typeface="Open Sans" panose="020B0606030504020204" pitchFamily="34" charset="0"/>
                <a:cs typeface="Arial" panose="020B0604020202020204" pitchFamily="34" charset="0"/>
              </a:rPr>
              <a:t>Be inspired by the success of others</a:t>
            </a:r>
          </a:p>
          <a:p>
            <a:pPr marL="174625" lvl="1" indent="-174625">
              <a:lnSpc>
                <a:spcPts val="1320"/>
              </a:lnSpc>
              <a:spcBef>
                <a:spcPts val="0"/>
              </a:spcBef>
              <a:spcAft>
                <a:spcPts val="1000"/>
              </a:spcAft>
              <a:buClr>
                <a:schemeClr val="bg1"/>
              </a:buClr>
              <a:buSzPct val="90000"/>
              <a:buFont typeface="Zapf Dingbats"/>
              <a:buChar char="❯"/>
            </a:pPr>
            <a:r>
              <a:rPr lang="en-US" sz="1200" dirty="0">
                <a:solidFill>
                  <a:srgbClr val="FFFFFF"/>
                </a:solidFill>
                <a:latin typeface="+mn-lt"/>
                <a:ea typeface="Open Sans" panose="020B0606030504020204" pitchFamily="34" charset="0"/>
                <a:cs typeface="Arial" panose="020B0604020202020204" pitchFamily="34" charset="0"/>
              </a:rPr>
              <a:t>Seek feedback</a:t>
            </a:r>
          </a:p>
          <a:p>
            <a:pPr marL="174625" lvl="1" indent="-174625">
              <a:lnSpc>
                <a:spcPts val="1320"/>
              </a:lnSpc>
              <a:spcBef>
                <a:spcPts val="0"/>
              </a:spcBef>
              <a:spcAft>
                <a:spcPts val="1000"/>
              </a:spcAft>
              <a:buClr>
                <a:schemeClr val="bg1"/>
              </a:buClr>
              <a:buSzPct val="90000"/>
              <a:buFont typeface="Zapf Dingbats"/>
              <a:buChar char="❯"/>
            </a:pPr>
            <a:r>
              <a:rPr lang="en-US" sz="1200" dirty="0">
                <a:solidFill>
                  <a:srgbClr val="FFFFFF"/>
                </a:solidFill>
                <a:latin typeface="+mn-lt"/>
                <a:ea typeface="Open Sans" panose="020B0606030504020204" pitchFamily="34" charset="0"/>
                <a:cs typeface="Arial" panose="020B0604020202020204" pitchFamily="34" charset="0"/>
              </a:rPr>
              <a:t>Be curious</a:t>
            </a:r>
          </a:p>
          <a:p>
            <a:pPr marL="174625" lvl="1" indent="-174625">
              <a:lnSpc>
                <a:spcPts val="1320"/>
              </a:lnSpc>
              <a:spcBef>
                <a:spcPts val="0"/>
              </a:spcBef>
              <a:spcAft>
                <a:spcPts val="1000"/>
              </a:spcAft>
              <a:buClr>
                <a:schemeClr val="bg1"/>
              </a:buClr>
              <a:buSzPct val="90000"/>
              <a:buFont typeface="Zapf Dingbats"/>
              <a:buChar char="❯"/>
            </a:pPr>
            <a:r>
              <a:rPr lang="en-US" sz="1200" dirty="0">
                <a:solidFill>
                  <a:srgbClr val="FFFFFF"/>
                </a:solidFill>
                <a:latin typeface="+mn-lt"/>
                <a:ea typeface="Open Sans" panose="020B0606030504020204" pitchFamily="34" charset="0"/>
                <a:cs typeface="Arial" panose="020B0604020202020204" pitchFamily="34" charset="0"/>
              </a:rPr>
              <a:t>Practice listening</a:t>
            </a:r>
          </a:p>
          <a:p>
            <a:pPr marL="174625" lvl="1" indent="-174625">
              <a:lnSpc>
                <a:spcPts val="1320"/>
              </a:lnSpc>
              <a:spcBef>
                <a:spcPts val="0"/>
              </a:spcBef>
              <a:spcAft>
                <a:spcPts val="1000"/>
              </a:spcAft>
              <a:buClr>
                <a:schemeClr val="bg1"/>
              </a:buClr>
              <a:buSzPct val="90000"/>
              <a:buFont typeface="Zapf Dingbats"/>
              <a:buChar char="❯"/>
            </a:pPr>
            <a:r>
              <a:rPr lang="en-US" sz="1200" dirty="0">
                <a:solidFill>
                  <a:srgbClr val="FFFFFF"/>
                </a:solidFill>
                <a:latin typeface="+mn-lt"/>
                <a:ea typeface="Open Sans" panose="020B0606030504020204" pitchFamily="34" charset="0"/>
                <a:cs typeface="Arial" panose="020B0604020202020204" pitchFamily="34" charset="0"/>
              </a:rPr>
              <a:t>Improve your memory</a:t>
            </a:r>
          </a:p>
          <a:p>
            <a:pPr marL="174625" lvl="1" indent="-174625">
              <a:lnSpc>
                <a:spcPts val="1320"/>
              </a:lnSpc>
              <a:spcBef>
                <a:spcPts val="0"/>
              </a:spcBef>
              <a:spcAft>
                <a:spcPts val="1000"/>
              </a:spcAft>
              <a:buClr>
                <a:schemeClr val="bg1"/>
              </a:buClr>
              <a:buSzPct val="90000"/>
              <a:buFont typeface="Zapf Dingbats"/>
              <a:buChar char="❯"/>
            </a:pPr>
            <a:r>
              <a:rPr lang="en-US" sz="1200" dirty="0">
                <a:solidFill>
                  <a:srgbClr val="FFFFFF"/>
                </a:solidFill>
                <a:latin typeface="+mn-lt"/>
                <a:ea typeface="Open Sans" panose="020B0606030504020204" pitchFamily="34" charset="0"/>
                <a:cs typeface="Arial" panose="020B0604020202020204" pitchFamily="34" charset="0"/>
              </a:rPr>
              <a:t>Schedule a daily or weekly reflection</a:t>
            </a:r>
          </a:p>
          <a:p>
            <a:pPr marL="174625" lvl="1" indent="-174625">
              <a:lnSpc>
                <a:spcPts val="1320"/>
              </a:lnSpc>
              <a:spcBef>
                <a:spcPts val="0"/>
              </a:spcBef>
              <a:spcAft>
                <a:spcPts val="1000"/>
              </a:spcAft>
              <a:buClr>
                <a:schemeClr val="bg1"/>
              </a:buClr>
              <a:buSzPct val="90000"/>
              <a:buFont typeface="Zapf Dingbats"/>
              <a:buChar char="❯"/>
            </a:pPr>
            <a:r>
              <a:rPr lang="en-US" sz="1200" dirty="0">
                <a:solidFill>
                  <a:srgbClr val="FFFFFF"/>
                </a:solidFill>
                <a:latin typeface="+mn-lt"/>
                <a:ea typeface="Open Sans" panose="020B0606030504020204" pitchFamily="34" charset="0"/>
                <a:cs typeface="Arial" panose="020B0604020202020204" pitchFamily="34" charset="0"/>
              </a:rPr>
              <a:t>Find purpose in your work</a:t>
            </a:r>
          </a:p>
          <a:p>
            <a:pPr marL="0" indent="0" algn="ctr">
              <a:buNone/>
            </a:pPr>
            <a:endParaRPr lang="en-US" sz="1100" dirty="0">
              <a:solidFill>
                <a:srgbClr val="FFFFFF"/>
              </a:solidFill>
              <a:latin typeface="+mn-lt"/>
              <a:ea typeface="Open Sans" panose="020B0606030504020204" pitchFamily="34" charset="0"/>
              <a:cs typeface="Arial" panose="020B0604020202020204" pitchFamily="34" charset="0"/>
            </a:endParaRPr>
          </a:p>
        </p:txBody>
      </p:sp>
    </p:spTree>
    <p:extLst>
      <p:ext uri="{BB962C8B-B14F-4D97-AF65-F5344CB8AC3E}">
        <p14:creationId xmlns:p14="http://schemas.microsoft.com/office/powerpoint/2010/main" val="249738926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p:tgtEl>
                                          <p:spTgt spid="6"/>
                                        </p:tgtEl>
                                        <p:attrNameLst>
                                          <p:attrName>ppt_y</p:attrName>
                                        </p:attrNameLst>
                                      </p:cBhvr>
                                      <p:tavLst>
                                        <p:tav tm="0">
                                          <p:val>
                                            <p:strVal val="#ppt_y+#ppt_h*1.125000"/>
                                          </p:val>
                                        </p:tav>
                                        <p:tav tm="100000">
                                          <p:val>
                                            <p:strVal val="#ppt_y"/>
                                          </p:val>
                                        </p:tav>
                                      </p:tavLst>
                                    </p:anim>
                                    <p:animEffect transition="in" filter="wipe(up)">
                                      <p:cBhvr>
                                        <p:cTn id="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CD1057-DD5F-91E1-9572-32176BE12DB9}"/>
              </a:ext>
            </a:extLst>
          </p:cNvPr>
          <p:cNvSpPr>
            <a:spLocks noGrp="1"/>
          </p:cNvSpPr>
          <p:nvPr>
            <p:ph type="title"/>
          </p:nvPr>
        </p:nvSpPr>
        <p:spPr>
          <a:xfrm>
            <a:off x="376814" y="287521"/>
            <a:ext cx="5862621" cy="1070631"/>
          </a:xfrm>
        </p:spPr>
        <p:txBody>
          <a:bodyPr/>
          <a:lstStyle/>
          <a:p>
            <a:r>
              <a:rPr lang="en-US" dirty="0"/>
              <a:t>How to Integrate Growth Mindset </a:t>
            </a:r>
            <a:br>
              <a:rPr lang="en-US" dirty="0"/>
            </a:br>
            <a:r>
              <a:rPr lang="en-US" dirty="0"/>
              <a:t>Activities into your Daily Life</a:t>
            </a:r>
          </a:p>
        </p:txBody>
      </p:sp>
      <p:sp>
        <p:nvSpPr>
          <p:cNvPr id="3" name="Content Placeholder 2">
            <a:extLst>
              <a:ext uri="{FF2B5EF4-FFF2-40B4-BE49-F238E27FC236}">
                <a16:creationId xmlns:a16="http://schemas.microsoft.com/office/drawing/2014/main" id="{0D9F90B9-2EB7-E1A0-8BA7-B98BF3F8F3F5}"/>
              </a:ext>
            </a:extLst>
          </p:cNvPr>
          <p:cNvSpPr>
            <a:spLocks noGrp="1"/>
          </p:cNvSpPr>
          <p:nvPr>
            <p:ph type="body" sz="quarter" idx="12"/>
          </p:nvPr>
        </p:nvSpPr>
        <p:spPr>
          <a:xfrm>
            <a:off x="376816" y="1223682"/>
            <a:ext cx="5329529" cy="3632295"/>
          </a:xfrm>
        </p:spPr>
        <p:txBody>
          <a:bodyPr/>
          <a:lstStyle/>
          <a:p>
            <a:pPr marL="285750" lvl="1">
              <a:spcBef>
                <a:spcPts val="0"/>
              </a:spcBef>
              <a:spcAft>
                <a:spcPts val="1000"/>
              </a:spcAft>
              <a:buClr>
                <a:schemeClr val="accent1"/>
              </a:buClr>
              <a:buSzPct val="90000"/>
              <a:buFont typeface="Zapf Dingbats"/>
              <a:buChar char="❯"/>
            </a:pPr>
            <a:r>
              <a:rPr lang="en-US" sz="1500" dirty="0">
                <a:solidFill>
                  <a:schemeClr val="tx2"/>
                </a:solidFill>
                <a:latin typeface="+mn-lt"/>
                <a:ea typeface="Open Sans Light" panose="020B0306030504020204" pitchFamily="34" charset="0"/>
                <a:cs typeface="Arial" panose="020B0604020202020204" pitchFamily="34" charset="0"/>
              </a:rPr>
              <a:t>Pick out 2-3 activities that you find most appealing and try them out</a:t>
            </a:r>
          </a:p>
          <a:p>
            <a:pPr marL="285750" lvl="1">
              <a:spcBef>
                <a:spcPts val="0"/>
              </a:spcBef>
              <a:spcAft>
                <a:spcPts val="1000"/>
              </a:spcAft>
              <a:buClr>
                <a:schemeClr val="accent1"/>
              </a:buClr>
              <a:buSzPct val="90000"/>
              <a:buFont typeface="Zapf Dingbats"/>
              <a:buChar char="❯"/>
            </a:pPr>
            <a:r>
              <a:rPr lang="en-US" sz="1500" dirty="0">
                <a:solidFill>
                  <a:schemeClr val="tx2"/>
                </a:solidFill>
                <a:latin typeface="+mn-lt"/>
                <a:ea typeface="Open Sans Light" panose="020B0306030504020204" pitchFamily="34" charset="0"/>
                <a:cs typeface="Arial" panose="020B0604020202020204" pitchFamily="34" charset="0"/>
              </a:rPr>
              <a:t>As you’re planning how to integrate them into your daily life, consider the following:</a:t>
            </a:r>
          </a:p>
          <a:p>
            <a:pPr marL="685800" lvl="2">
              <a:spcBef>
                <a:spcPts val="0"/>
              </a:spcBef>
              <a:spcAft>
                <a:spcPts val="1000"/>
              </a:spcAft>
              <a:buClr>
                <a:schemeClr val="accent3"/>
              </a:buClr>
              <a:buSzPct val="90000"/>
              <a:buFont typeface="Zapf Dingbats"/>
              <a:buChar char="❯"/>
            </a:pPr>
            <a:r>
              <a:rPr lang="en-US" sz="1400" dirty="0">
                <a:solidFill>
                  <a:schemeClr val="tx2"/>
                </a:solidFill>
                <a:latin typeface="+mn-lt"/>
                <a:ea typeface="Open Sans Light" panose="020B0306030504020204" pitchFamily="34" charset="0"/>
                <a:cs typeface="Arial" panose="020B0604020202020204" pitchFamily="34" charset="0"/>
              </a:rPr>
              <a:t>How can I integrate </a:t>
            </a:r>
            <a:r>
              <a:rPr lang="en-US" sz="1400" u="sng" dirty="0">
                <a:solidFill>
                  <a:schemeClr val="tx2"/>
                </a:solidFill>
                <a:latin typeface="+mn-lt"/>
                <a:ea typeface="Open Sans Light" panose="020B0306030504020204" pitchFamily="34" charset="0"/>
                <a:cs typeface="Arial" panose="020B0604020202020204" pitchFamily="34" charset="0"/>
              </a:rPr>
              <a:t>these</a:t>
            </a:r>
            <a:r>
              <a:rPr lang="en-US" sz="1400" dirty="0">
                <a:solidFill>
                  <a:schemeClr val="tx2"/>
                </a:solidFill>
                <a:latin typeface="+mn-lt"/>
                <a:ea typeface="Open Sans Light" panose="020B0306030504020204" pitchFamily="34" charset="0"/>
                <a:cs typeface="Arial" panose="020B0604020202020204" pitchFamily="34" charset="0"/>
              </a:rPr>
              <a:t> activities into my existing routines?</a:t>
            </a:r>
          </a:p>
          <a:p>
            <a:pPr marL="685800" lvl="2">
              <a:spcBef>
                <a:spcPts val="0"/>
              </a:spcBef>
              <a:spcAft>
                <a:spcPts val="1000"/>
              </a:spcAft>
              <a:buClr>
                <a:schemeClr val="accent3"/>
              </a:buClr>
              <a:buSzPct val="90000"/>
              <a:buFont typeface="Zapf Dingbats"/>
              <a:buChar char="❯"/>
            </a:pPr>
            <a:r>
              <a:rPr lang="en-US" sz="1400" dirty="0">
                <a:solidFill>
                  <a:schemeClr val="tx2"/>
                </a:solidFill>
                <a:latin typeface="+mn-lt"/>
                <a:ea typeface="Open Sans Light" panose="020B0306030504020204" pitchFamily="34" charset="0"/>
                <a:cs typeface="Arial" panose="020B0604020202020204" pitchFamily="34" charset="0"/>
              </a:rPr>
              <a:t>What potential barriers will I need to overcome to build these activities into my routine?</a:t>
            </a:r>
          </a:p>
          <a:p>
            <a:pPr marL="285750" lvl="1">
              <a:spcBef>
                <a:spcPts val="0"/>
              </a:spcBef>
              <a:spcAft>
                <a:spcPts val="1000"/>
              </a:spcAft>
              <a:buClr>
                <a:schemeClr val="accent1"/>
              </a:buClr>
              <a:buSzPct val="90000"/>
              <a:buFont typeface="Zapf Dingbats"/>
              <a:buChar char="❯"/>
            </a:pPr>
            <a:r>
              <a:rPr lang="en-US" sz="1500" dirty="0">
                <a:solidFill>
                  <a:schemeClr val="tx2"/>
                </a:solidFill>
                <a:latin typeface="+mn-lt"/>
                <a:ea typeface="Open Sans Light" panose="020B0306030504020204" pitchFamily="34" charset="0"/>
                <a:cs typeface="Arial" panose="020B0604020202020204" pitchFamily="34" charset="0"/>
              </a:rPr>
              <a:t>As you’re integrating these activities, reflect on what you’ve learnt</a:t>
            </a:r>
          </a:p>
          <a:p>
            <a:pPr marL="285750" lvl="1">
              <a:spcBef>
                <a:spcPts val="0"/>
              </a:spcBef>
              <a:spcAft>
                <a:spcPts val="1000"/>
              </a:spcAft>
              <a:buClr>
                <a:schemeClr val="accent1"/>
              </a:buClr>
              <a:buSzPct val="90000"/>
              <a:buFont typeface="Zapf Dingbats"/>
              <a:buChar char="❯"/>
            </a:pPr>
            <a:r>
              <a:rPr lang="en-US" sz="1500" dirty="0">
                <a:solidFill>
                  <a:schemeClr val="tx2"/>
                </a:solidFill>
                <a:latin typeface="+mn-lt"/>
                <a:ea typeface="Open Sans Light" panose="020B0306030504020204" pitchFamily="34" charset="0"/>
                <a:cs typeface="Arial" panose="020B0604020202020204" pitchFamily="34" charset="0"/>
              </a:rPr>
              <a:t>Maybe drop one activity and add another</a:t>
            </a:r>
          </a:p>
          <a:p>
            <a:pPr marL="285750" lvl="1">
              <a:spcBef>
                <a:spcPts val="0"/>
              </a:spcBef>
              <a:spcAft>
                <a:spcPts val="1000"/>
              </a:spcAft>
              <a:buClr>
                <a:schemeClr val="accent1"/>
              </a:buClr>
              <a:buSzPct val="90000"/>
              <a:buFont typeface="Zapf Dingbats"/>
              <a:buChar char="❯"/>
            </a:pPr>
            <a:r>
              <a:rPr lang="en-US" sz="1500" dirty="0">
                <a:solidFill>
                  <a:schemeClr val="tx2"/>
                </a:solidFill>
                <a:latin typeface="+mn-lt"/>
                <a:ea typeface="Open Sans Light" panose="020B0306030504020204" pitchFamily="34" charset="0"/>
                <a:cs typeface="Arial" panose="020B0604020202020204" pitchFamily="34" charset="0"/>
              </a:rPr>
              <a:t>Play with this idea of learning and growth, enjoy it</a:t>
            </a:r>
          </a:p>
        </p:txBody>
      </p:sp>
      <p:pic>
        <p:nvPicPr>
          <p:cNvPr id="4" name="Picture 5">
            <a:extLst>
              <a:ext uri="{FF2B5EF4-FFF2-40B4-BE49-F238E27FC236}">
                <a16:creationId xmlns:a16="http://schemas.microsoft.com/office/drawing/2014/main" id="{4C37D0AD-44D4-1F34-F370-9D402B4CFF37}"/>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b="13545"/>
          <a:stretch/>
        </p:blipFill>
        <p:spPr>
          <a:xfrm>
            <a:off x="5477745" y="258157"/>
            <a:ext cx="3437655" cy="4885343"/>
          </a:xfrm>
          <a:prstGeom prst="rect">
            <a:avLst/>
          </a:prstGeom>
        </p:spPr>
      </p:pic>
    </p:spTree>
    <p:extLst>
      <p:ext uri="{BB962C8B-B14F-4D97-AF65-F5344CB8AC3E}">
        <p14:creationId xmlns:p14="http://schemas.microsoft.com/office/powerpoint/2010/main" val="3972736787"/>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500"/>
                                        <p:tgtEl>
                                          <p:spTgt spid="3">
                                            <p:txEl>
                                              <p:pRg st="4" end="4"/>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500"/>
                                        <p:tgtEl>
                                          <p:spTgt spid="3">
                                            <p:txEl>
                                              <p:pRg st="5" end="5"/>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fade">
                                      <p:cBhvr>
                                        <p:cTn id="25"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9E6C0F-DAF7-A155-B58B-41CC2D7200C7}"/>
              </a:ext>
            </a:extLst>
          </p:cNvPr>
          <p:cNvSpPr>
            <a:spLocks noGrp="1"/>
          </p:cNvSpPr>
          <p:nvPr>
            <p:ph type="title"/>
          </p:nvPr>
        </p:nvSpPr>
        <p:spPr/>
        <p:txBody>
          <a:bodyPr/>
          <a:lstStyle/>
          <a:p>
            <a:r>
              <a:rPr lang="en-US" dirty="0"/>
              <a:t>The Goal of Growth Mindset Activities</a:t>
            </a:r>
          </a:p>
        </p:txBody>
      </p:sp>
      <p:sp>
        <p:nvSpPr>
          <p:cNvPr id="3" name="Content Placeholder 2">
            <a:extLst>
              <a:ext uri="{FF2B5EF4-FFF2-40B4-BE49-F238E27FC236}">
                <a16:creationId xmlns:a16="http://schemas.microsoft.com/office/drawing/2014/main" id="{37342A9A-F510-7C2E-0C9D-04F559E1C098}"/>
              </a:ext>
            </a:extLst>
          </p:cNvPr>
          <p:cNvSpPr>
            <a:spLocks noGrp="1"/>
          </p:cNvSpPr>
          <p:nvPr>
            <p:ph type="body" sz="quarter" idx="12"/>
          </p:nvPr>
        </p:nvSpPr>
        <p:spPr>
          <a:xfrm>
            <a:off x="376816" y="1075765"/>
            <a:ext cx="8390370" cy="3617258"/>
          </a:xfrm>
        </p:spPr>
        <p:txBody>
          <a:bodyPr/>
          <a:lstStyle/>
          <a:p>
            <a:pPr marL="285750" lvl="1">
              <a:spcBef>
                <a:spcPts val="0"/>
              </a:spcBef>
              <a:spcAft>
                <a:spcPts val="1000"/>
              </a:spcAft>
              <a:buClr>
                <a:schemeClr val="accent1"/>
              </a:buClr>
              <a:buSzPct val="90000"/>
              <a:buFont typeface="Zapf Dingbats"/>
              <a:buChar char="❯"/>
            </a:pPr>
            <a:r>
              <a:rPr lang="en-US" sz="1500" dirty="0">
                <a:solidFill>
                  <a:schemeClr val="tx2"/>
                </a:solidFill>
                <a:latin typeface="+mn-lt"/>
                <a:ea typeface="Open Sans Light" panose="020B0306030504020204" pitchFamily="34" charset="0"/>
                <a:cs typeface="Arial" panose="020B0604020202020204" pitchFamily="34" charset="0"/>
              </a:rPr>
              <a:t>The purpose of these activities is to practice the growth mindset behaviors that will help you succeed in times of change and challenge</a:t>
            </a:r>
          </a:p>
          <a:p>
            <a:pPr marL="285750" lvl="1">
              <a:spcBef>
                <a:spcPts val="0"/>
              </a:spcBef>
              <a:spcAft>
                <a:spcPts val="1000"/>
              </a:spcAft>
              <a:buClr>
                <a:schemeClr val="accent1"/>
              </a:buClr>
              <a:buSzPct val="90000"/>
              <a:buFont typeface="Zapf Dingbats"/>
              <a:buChar char="❯"/>
            </a:pPr>
            <a:r>
              <a:rPr lang="en-US" sz="1500" dirty="0">
                <a:solidFill>
                  <a:schemeClr val="tx2"/>
                </a:solidFill>
                <a:latin typeface="+mn-lt"/>
                <a:ea typeface="Open Sans Light" panose="020B0306030504020204" pitchFamily="34" charset="0"/>
                <a:cs typeface="Arial" panose="020B0604020202020204" pitchFamily="34" charset="0"/>
              </a:rPr>
              <a:t>These growth mindset behaviors include:</a:t>
            </a:r>
          </a:p>
          <a:p>
            <a:pPr marL="685800" lvl="2">
              <a:spcBef>
                <a:spcPts val="0"/>
              </a:spcBef>
              <a:spcAft>
                <a:spcPts val="1000"/>
              </a:spcAft>
              <a:buClr>
                <a:schemeClr val="accent3"/>
              </a:buClr>
              <a:buSzPct val="90000"/>
              <a:buFont typeface="Zapf Dingbats"/>
              <a:buChar char="❯"/>
            </a:pPr>
            <a:r>
              <a:rPr lang="en-US" sz="1500" dirty="0">
                <a:solidFill>
                  <a:schemeClr val="tx2"/>
                </a:solidFill>
                <a:latin typeface="+mn-lt"/>
                <a:ea typeface="Open Sans Light" panose="020B0306030504020204" pitchFamily="34" charset="0"/>
                <a:cs typeface="Arial" panose="020B0604020202020204" pitchFamily="34" charset="0"/>
              </a:rPr>
              <a:t>Believing that you can cultivate your skills, and putting in the work to do so</a:t>
            </a:r>
          </a:p>
          <a:p>
            <a:pPr marL="685800" lvl="2">
              <a:spcBef>
                <a:spcPts val="0"/>
              </a:spcBef>
              <a:spcAft>
                <a:spcPts val="1000"/>
              </a:spcAft>
              <a:buClr>
                <a:schemeClr val="accent3"/>
              </a:buClr>
              <a:buSzPct val="90000"/>
              <a:buFont typeface="Zapf Dingbats"/>
              <a:buChar char="❯"/>
            </a:pPr>
            <a:r>
              <a:rPr lang="en-US" sz="1500" dirty="0">
                <a:solidFill>
                  <a:schemeClr val="tx2"/>
                </a:solidFill>
                <a:latin typeface="+mn-lt"/>
                <a:ea typeface="Open Sans Light" panose="020B0306030504020204" pitchFamily="34" charset="0"/>
                <a:cs typeface="Arial" panose="020B0604020202020204" pitchFamily="34" charset="0"/>
              </a:rPr>
              <a:t>Focusing on learning, as an integral part of your daily routine</a:t>
            </a:r>
          </a:p>
          <a:p>
            <a:pPr marL="685800" lvl="2">
              <a:spcBef>
                <a:spcPts val="0"/>
              </a:spcBef>
              <a:spcAft>
                <a:spcPts val="1000"/>
              </a:spcAft>
              <a:buClr>
                <a:schemeClr val="accent3"/>
              </a:buClr>
              <a:buSzPct val="90000"/>
              <a:buFont typeface="Zapf Dingbats"/>
              <a:buChar char="❯"/>
            </a:pPr>
            <a:r>
              <a:rPr lang="en-US" sz="1500" dirty="0">
                <a:solidFill>
                  <a:schemeClr val="tx2"/>
                </a:solidFill>
                <a:latin typeface="+mn-lt"/>
                <a:ea typeface="Open Sans Light" panose="020B0306030504020204" pitchFamily="34" charset="0"/>
                <a:cs typeface="Arial" panose="020B0604020202020204" pitchFamily="34" charset="0"/>
              </a:rPr>
              <a:t>Recognizing that hard work leads to success, and persevering in the face of adversity</a:t>
            </a:r>
          </a:p>
          <a:p>
            <a:pPr marL="685800" lvl="2">
              <a:spcBef>
                <a:spcPts val="0"/>
              </a:spcBef>
              <a:spcAft>
                <a:spcPts val="1000"/>
              </a:spcAft>
              <a:buClr>
                <a:schemeClr val="accent3"/>
              </a:buClr>
              <a:buSzPct val="90000"/>
              <a:buFont typeface="Zapf Dingbats"/>
              <a:buChar char="❯"/>
            </a:pPr>
            <a:r>
              <a:rPr lang="en-US" sz="1500" dirty="0">
                <a:solidFill>
                  <a:schemeClr val="tx2"/>
                </a:solidFill>
                <a:latin typeface="+mn-lt"/>
                <a:ea typeface="Open Sans Light" panose="020B0306030504020204" pitchFamily="34" charset="0"/>
                <a:cs typeface="Arial" panose="020B0604020202020204" pitchFamily="34" charset="0"/>
              </a:rPr>
              <a:t>Asking for feedback, and learning and improving based on the feedback</a:t>
            </a:r>
          </a:p>
          <a:p>
            <a:pPr marL="685800" lvl="2">
              <a:spcBef>
                <a:spcPts val="0"/>
              </a:spcBef>
              <a:spcAft>
                <a:spcPts val="1000"/>
              </a:spcAft>
              <a:buClr>
                <a:schemeClr val="accent3"/>
              </a:buClr>
              <a:buSzPct val="90000"/>
              <a:buFont typeface="Zapf Dingbats"/>
              <a:buChar char="❯"/>
            </a:pPr>
            <a:r>
              <a:rPr lang="en-US" sz="1500" dirty="0">
                <a:solidFill>
                  <a:schemeClr val="tx2"/>
                </a:solidFill>
                <a:latin typeface="+mn-lt"/>
                <a:ea typeface="Open Sans Light" panose="020B0306030504020204" pitchFamily="34" charset="0"/>
                <a:cs typeface="Arial" panose="020B0604020202020204" pitchFamily="34" charset="0"/>
              </a:rPr>
              <a:t>Recognizing that as you change, mistakes will occur, and learning from your mistakes</a:t>
            </a:r>
          </a:p>
          <a:p>
            <a:pPr marL="285750" lvl="1">
              <a:spcBef>
                <a:spcPts val="0"/>
              </a:spcBef>
              <a:spcAft>
                <a:spcPts val="1000"/>
              </a:spcAft>
              <a:buClr>
                <a:schemeClr val="accent1"/>
              </a:buClr>
              <a:buSzPct val="90000"/>
              <a:buFont typeface="Zapf Dingbats"/>
              <a:buChar char="❯"/>
            </a:pPr>
            <a:r>
              <a:rPr lang="en-US" sz="1500" dirty="0">
                <a:solidFill>
                  <a:schemeClr val="tx2"/>
                </a:solidFill>
                <a:latin typeface="+mn-lt"/>
                <a:ea typeface="Open Sans Light" panose="020B0306030504020204" pitchFamily="34" charset="0"/>
                <a:cs typeface="Arial" panose="020B0604020202020204" pitchFamily="34" charset="0"/>
              </a:rPr>
              <a:t>Growth mindset is particularly valuable during times of change and challenge, but only if it supports these growth mindset behaviors</a:t>
            </a:r>
          </a:p>
        </p:txBody>
      </p:sp>
    </p:spTree>
    <p:extLst>
      <p:ext uri="{BB962C8B-B14F-4D97-AF65-F5344CB8AC3E}">
        <p14:creationId xmlns:p14="http://schemas.microsoft.com/office/powerpoint/2010/main" val="1457804585"/>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500"/>
                                        <p:tgtEl>
                                          <p:spTgt spid="3">
                                            <p:txEl>
                                              <p:pRg st="4" end="4"/>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500"/>
                                        <p:tgtEl>
                                          <p:spTgt spid="3">
                                            <p:txEl>
                                              <p:pRg st="5" end="5"/>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fade">
                                      <p:cBhvr>
                                        <p:cTn id="25" dur="500"/>
                                        <p:tgtEl>
                                          <p:spTgt spid="3">
                                            <p:txEl>
                                              <p:pRg st="6" end="6"/>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
                                            <p:txEl>
                                              <p:pRg st="7" end="7"/>
                                            </p:txEl>
                                          </p:spTgt>
                                        </p:tgtEl>
                                        <p:attrNameLst>
                                          <p:attrName>style.visibility</p:attrName>
                                        </p:attrNameLst>
                                      </p:cBhvr>
                                      <p:to>
                                        <p:strVal val="visible"/>
                                      </p:to>
                                    </p:set>
                                    <p:animEffect transition="in" filter="fade">
                                      <p:cBhvr>
                                        <p:cTn id="28"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19">
            <a:extLst>
              <a:ext uri="{FF2B5EF4-FFF2-40B4-BE49-F238E27FC236}">
                <a16:creationId xmlns:a16="http://schemas.microsoft.com/office/drawing/2014/main" id="{DBE8A25D-2F46-526E-0FD2-EDAFE052C5D4}"/>
              </a:ext>
            </a:extLst>
          </p:cNvPr>
          <p:cNvPicPr>
            <a:picLocks noChangeAspect="1"/>
          </p:cNvPicPr>
          <p:nvPr/>
        </p:nvPicPr>
        <p:blipFill rotWithShape="1">
          <a:blip r:embed="rId3"/>
          <a:srcRect r="14603" b="14573"/>
          <a:stretch/>
        </p:blipFill>
        <p:spPr>
          <a:xfrm>
            <a:off x="-1" y="1"/>
            <a:ext cx="9140829" cy="5143500"/>
          </a:xfrm>
          <a:prstGeom prst="rect">
            <a:avLst/>
          </a:prstGeom>
        </p:spPr>
      </p:pic>
      <p:sp>
        <p:nvSpPr>
          <p:cNvPr id="6" name="Rectangle 6">
            <a:extLst>
              <a:ext uri="{FF2B5EF4-FFF2-40B4-BE49-F238E27FC236}">
                <a16:creationId xmlns:a16="http://schemas.microsoft.com/office/drawing/2014/main" id="{42655951-6572-4579-22DC-0B2E2B7DD4E4}"/>
              </a:ext>
            </a:extLst>
          </p:cNvPr>
          <p:cNvSpPr/>
          <p:nvPr/>
        </p:nvSpPr>
        <p:spPr>
          <a:xfrm>
            <a:off x="3172" y="0"/>
            <a:ext cx="9140828" cy="5143500"/>
          </a:xfrm>
          <a:prstGeom prst="rect">
            <a:avLst/>
          </a:prstGeom>
          <a:gradFill flip="none" rotWithShape="1">
            <a:gsLst>
              <a:gs pos="29000">
                <a:srgbClr val="FFFFFF"/>
              </a:gs>
              <a:gs pos="100000">
                <a:schemeClr val="bg1">
                  <a:alpha val="0"/>
                </a:scheme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655CE1D-240C-B082-5744-7197BE011B69}"/>
              </a:ext>
            </a:extLst>
          </p:cNvPr>
          <p:cNvSpPr>
            <a:spLocks noGrp="1"/>
          </p:cNvSpPr>
          <p:nvPr>
            <p:ph type="title"/>
          </p:nvPr>
        </p:nvSpPr>
        <p:spPr>
          <a:xfrm>
            <a:off x="471982" y="287522"/>
            <a:ext cx="5041315" cy="369054"/>
          </a:xfrm>
        </p:spPr>
        <p:txBody>
          <a:bodyPr/>
          <a:lstStyle/>
          <a:p>
            <a:r>
              <a:rPr lang="en-US" dirty="0"/>
              <a:t>The Power of Positive Language</a:t>
            </a:r>
          </a:p>
        </p:txBody>
      </p:sp>
      <p:sp>
        <p:nvSpPr>
          <p:cNvPr id="3" name="Content Placeholder 2">
            <a:extLst>
              <a:ext uri="{FF2B5EF4-FFF2-40B4-BE49-F238E27FC236}">
                <a16:creationId xmlns:a16="http://schemas.microsoft.com/office/drawing/2014/main" id="{DE5058B8-3403-6596-D90C-D70BBC9159B6}"/>
              </a:ext>
            </a:extLst>
          </p:cNvPr>
          <p:cNvSpPr>
            <a:spLocks noGrp="1"/>
          </p:cNvSpPr>
          <p:nvPr>
            <p:ph type="body" sz="quarter" idx="12"/>
          </p:nvPr>
        </p:nvSpPr>
        <p:spPr>
          <a:xfrm>
            <a:off x="471982" y="900953"/>
            <a:ext cx="4100018" cy="3792070"/>
          </a:xfrm>
        </p:spPr>
        <p:txBody>
          <a:bodyPr/>
          <a:lstStyle/>
          <a:p>
            <a:pPr marL="285750" lvl="1">
              <a:spcBef>
                <a:spcPts val="0"/>
              </a:spcBef>
              <a:spcAft>
                <a:spcPts val="1000"/>
              </a:spcAft>
              <a:buClr>
                <a:schemeClr val="accent1"/>
              </a:buClr>
              <a:buSzPct val="90000"/>
              <a:buFont typeface="Zapf Dingbats"/>
              <a:buChar char="❯"/>
            </a:pPr>
            <a:r>
              <a:rPr lang="en-US" sz="1500" dirty="0">
                <a:solidFill>
                  <a:schemeClr val="tx2"/>
                </a:solidFill>
                <a:latin typeface="+mn-lt"/>
                <a:ea typeface="Open Sans Light" panose="020B0306030504020204" pitchFamily="34" charset="0"/>
                <a:cs typeface="Arial" panose="020B0604020202020204" pitchFamily="34" charset="0"/>
              </a:rPr>
              <a:t>Using positive language – and encouraging your team to do so – helps to overcome personal resistance to change</a:t>
            </a:r>
          </a:p>
          <a:p>
            <a:pPr marL="285750" lvl="1">
              <a:spcBef>
                <a:spcPts val="0"/>
              </a:spcBef>
              <a:spcAft>
                <a:spcPts val="1000"/>
              </a:spcAft>
              <a:buClr>
                <a:schemeClr val="accent1"/>
              </a:buClr>
              <a:buSzPct val="90000"/>
              <a:buFont typeface="Zapf Dingbats"/>
              <a:buChar char="❯"/>
            </a:pPr>
            <a:r>
              <a:rPr lang="en-US" sz="1500" dirty="0">
                <a:solidFill>
                  <a:schemeClr val="tx2"/>
                </a:solidFill>
                <a:latin typeface="+mn-lt"/>
                <a:ea typeface="Open Sans Light" panose="020B0306030504020204" pitchFamily="34" charset="0"/>
                <a:cs typeface="Arial" panose="020B0604020202020204" pitchFamily="34" charset="0"/>
              </a:rPr>
              <a:t>It creates a shift from ‘learned helplessness’ to ‘learned optimism’</a:t>
            </a:r>
          </a:p>
          <a:p>
            <a:pPr marL="285750" lvl="1">
              <a:spcBef>
                <a:spcPts val="0"/>
              </a:spcBef>
              <a:spcAft>
                <a:spcPts val="1000"/>
              </a:spcAft>
              <a:buClr>
                <a:schemeClr val="accent1"/>
              </a:buClr>
              <a:buSzPct val="90000"/>
              <a:buFont typeface="Zapf Dingbats"/>
              <a:buChar char="❯"/>
            </a:pPr>
            <a:r>
              <a:rPr lang="en-US" sz="1500" dirty="0">
                <a:solidFill>
                  <a:schemeClr val="tx2"/>
                </a:solidFill>
                <a:latin typeface="+mn-lt"/>
                <a:ea typeface="Open Sans Light" panose="020B0306030504020204" pitchFamily="34" charset="0"/>
                <a:cs typeface="Arial" panose="020B0604020202020204" pitchFamily="34" charset="0"/>
              </a:rPr>
              <a:t>This shift to learned optimism take place because the language we use reflects </a:t>
            </a:r>
            <a:br>
              <a:rPr lang="en-US" sz="1500" dirty="0">
                <a:solidFill>
                  <a:schemeClr val="tx2"/>
                </a:solidFill>
                <a:latin typeface="+mn-lt"/>
                <a:ea typeface="Open Sans Light" panose="020B0306030504020204" pitchFamily="34" charset="0"/>
                <a:cs typeface="Arial" panose="020B0604020202020204" pitchFamily="34" charset="0"/>
              </a:rPr>
            </a:br>
            <a:r>
              <a:rPr lang="en-US" sz="1500" dirty="0">
                <a:solidFill>
                  <a:schemeClr val="tx2"/>
                </a:solidFill>
                <a:latin typeface="+mn-lt"/>
                <a:ea typeface="Open Sans Light" panose="020B0306030504020204" pitchFamily="34" charset="0"/>
                <a:cs typeface="Arial" panose="020B0604020202020204" pitchFamily="34" charset="0"/>
              </a:rPr>
              <a:t>and re-enforces or thinking.</a:t>
            </a:r>
          </a:p>
          <a:p>
            <a:pPr marL="285750" lvl="1">
              <a:spcBef>
                <a:spcPts val="0"/>
              </a:spcBef>
              <a:spcAft>
                <a:spcPts val="1000"/>
              </a:spcAft>
              <a:buClr>
                <a:schemeClr val="accent1"/>
              </a:buClr>
              <a:buSzPct val="90000"/>
              <a:buFont typeface="Zapf Dingbats"/>
              <a:buChar char="❯"/>
            </a:pPr>
            <a:r>
              <a:rPr lang="en-US" sz="1500" dirty="0">
                <a:solidFill>
                  <a:schemeClr val="tx2"/>
                </a:solidFill>
                <a:latin typeface="+mn-lt"/>
                <a:ea typeface="Open Sans Light" panose="020B0306030504020204" pitchFamily="34" charset="0"/>
                <a:cs typeface="Arial" panose="020B0604020202020204" pitchFamily="34" charset="0"/>
              </a:rPr>
              <a:t>Look out for the ways that language reflects thinking:</a:t>
            </a:r>
          </a:p>
          <a:p>
            <a:pPr marL="685800" lvl="2">
              <a:spcBef>
                <a:spcPts val="0"/>
              </a:spcBef>
              <a:spcAft>
                <a:spcPts val="1000"/>
              </a:spcAft>
              <a:buClr>
                <a:schemeClr val="accent3"/>
              </a:buClr>
              <a:buSzPct val="90000"/>
              <a:buFont typeface="Zapf Dingbats"/>
              <a:buChar char="❯"/>
            </a:pPr>
            <a:r>
              <a:rPr lang="en-US" sz="1400" dirty="0">
                <a:solidFill>
                  <a:schemeClr val="tx2"/>
                </a:solidFill>
                <a:latin typeface="+mn-lt"/>
                <a:ea typeface="Open Sans Light" panose="020B0306030504020204" pitchFamily="34" charset="0"/>
                <a:cs typeface="Arial" panose="020B0604020202020204" pitchFamily="34" charset="0"/>
              </a:rPr>
              <a:t>Past versus future</a:t>
            </a:r>
          </a:p>
          <a:p>
            <a:pPr marL="685800" lvl="2">
              <a:spcBef>
                <a:spcPts val="0"/>
              </a:spcBef>
              <a:spcAft>
                <a:spcPts val="1000"/>
              </a:spcAft>
              <a:buClr>
                <a:schemeClr val="accent3"/>
              </a:buClr>
              <a:buSzPct val="90000"/>
              <a:buFont typeface="Zapf Dingbats"/>
              <a:buChar char="❯"/>
            </a:pPr>
            <a:r>
              <a:rPr lang="en-US" sz="1400" dirty="0">
                <a:solidFill>
                  <a:schemeClr val="tx2"/>
                </a:solidFill>
                <a:latin typeface="+mn-lt"/>
                <a:ea typeface="Open Sans Light" panose="020B0306030504020204" pitchFamily="34" charset="0"/>
                <a:cs typeface="Arial" panose="020B0604020202020204" pitchFamily="34" charset="0"/>
              </a:rPr>
              <a:t>Conflict versus collaboration</a:t>
            </a:r>
          </a:p>
          <a:p>
            <a:pPr marL="685800" lvl="2">
              <a:spcBef>
                <a:spcPts val="0"/>
              </a:spcBef>
              <a:spcAft>
                <a:spcPts val="1000"/>
              </a:spcAft>
              <a:buClr>
                <a:schemeClr val="accent3"/>
              </a:buClr>
              <a:buSzPct val="90000"/>
              <a:buFont typeface="Zapf Dingbats"/>
              <a:buChar char="❯"/>
            </a:pPr>
            <a:r>
              <a:rPr lang="en-US" sz="1400" u="sng" dirty="0">
                <a:solidFill>
                  <a:schemeClr val="tx2"/>
                </a:solidFill>
                <a:latin typeface="+mn-lt"/>
                <a:ea typeface="Open Sans Light" panose="020B0306030504020204" pitchFamily="34" charset="0"/>
                <a:cs typeface="Arial" panose="020B0604020202020204" pitchFamily="34" charset="0"/>
              </a:rPr>
              <a:t>Helpless</a:t>
            </a:r>
            <a:r>
              <a:rPr lang="en-US" sz="1400" dirty="0">
                <a:solidFill>
                  <a:schemeClr val="tx2"/>
                </a:solidFill>
                <a:latin typeface="+mn-lt"/>
                <a:ea typeface="Open Sans Light" panose="020B0306030504020204" pitchFamily="34" charset="0"/>
                <a:cs typeface="Arial" panose="020B0604020202020204" pitchFamily="34" charset="0"/>
              </a:rPr>
              <a:t> versus in control</a:t>
            </a:r>
          </a:p>
        </p:txBody>
      </p:sp>
    </p:spTree>
    <p:extLst>
      <p:ext uri="{BB962C8B-B14F-4D97-AF65-F5344CB8AC3E}">
        <p14:creationId xmlns:p14="http://schemas.microsoft.com/office/powerpoint/2010/main" val="836125479"/>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500"/>
                                        <p:tgtEl>
                                          <p:spTgt spid="3">
                                            <p:txEl>
                                              <p:pRg st="4" end="4"/>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500"/>
                                        <p:tgtEl>
                                          <p:spTgt spid="3">
                                            <p:txEl>
                                              <p:pRg st="5" end="5"/>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fade">
                                      <p:cBhvr>
                                        <p:cTn id="25"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890E67-C5C0-7E72-DD91-43B06EDB4F69}"/>
              </a:ext>
            </a:extLst>
          </p:cNvPr>
          <p:cNvSpPr>
            <a:spLocks noGrp="1"/>
          </p:cNvSpPr>
          <p:nvPr>
            <p:ph type="title"/>
          </p:nvPr>
        </p:nvSpPr>
        <p:spPr>
          <a:xfrm>
            <a:off x="3642570" y="287522"/>
            <a:ext cx="4973830" cy="369054"/>
          </a:xfrm>
        </p:spPr>
        <p:txBody>
          <a:bodyPr/>
          <a:lstStyle/>
          <a:p>
            <a:r>
              <a:rPr lang="en-US" dirty="0"/>
              <a:t>Take Action to Use More </a:t>
            </a:r>
            <a:br>
              <a:rPr lang="en-US" dirty="0"/>
            </a:br>
            <a:r>
              <a:rPr lang="en-US" dirty="0"/>
              <a:t>Positive Language</a:t>
            </a:r>
          </a:p>
        </p:txBody>
      </p:sp>
      <p:sp>
        <p:nvSpPr>
          <p:cNvPr id="3" name="Content Placeholder 2">
            <a:extLst>
              <a:ext uri="{FF2B5EF4-FFF2-40B4-BE49-F238E27FC236}">
                <a16:creationId xmlns:a16="http://schemas.microsoft.com/office/drawing/2014/main" id="{42EFA743-A8F8-A5FA-2B99-E1FE5DB69689}"/>
              </a:ext>
            </a:extLst>
          </p:cNvPr>
          <p:cNvSpPr>
            <a:spLocks noGrp="1"/>
          </p:cNvSpPr>
          <p:nvPr>
            <p:ph type="body" sz="quarter" idx="12"/>
          </p:nvPr>
        </p:nvSpPr>
        <p:spPr>
          <a:xfrm>
            <a:off x="3642570" y="1171484"/>
            <a:ext cx="5150224" cy="3657600"/>
          </a:xfrm>
        </p:spPr>
        <p:txBody>
          <a:bodyPr/>
          <a:lstStyle/>
          <a:p>
            <a:pPr marL="285750" lvl="1">
              <a:spcBef>
                <a:spcPts val="0"/>
              </a:spcBef>
              <a:spcAft>
                <a:spcPts val="1000"/>
              </a:spcAft>
              <a:buClr>
                <a:schemeClr val="accent1"/>
              </a:buClr>
              <a:buSzPct val="90000"/>
              <a:buFont typeface="Zapf Dingbats"/>
              <a:buChar char="❯"/>
            </a:pPr>
            <a:r>
              <a:rPr lang="en-US" sz="1500" dirty="0">
                <a:solidFill>
                  <a:schemeClr val="tx2"/>
                </a:solidFill>
                <a:latin typeface="+mn-lt"/>
                <a:ea typeface="Open Sans Light" panose="020B0306030504020204" pitchFamily="34" charset="0"/>
                <a:cs typeface="Arial" panose="020B0604020202020204" pitchFamily="34" charset="0"/>
              </a:rPr>
              <a:t>Monitor your own language</a:t>
            </a:r>
          </a:p>
          <a:p>
            <a:pPr marL="685800" lvl="2">
              <a:spcBef>
                <a:spcPts val="0"/>
              </a:spcBef>
              <a:spcAft>
                <a:spcPts val="1000"/>
              </a:spcAft>
              <a:buClr>
                <a:schemeClr val="accent3"/>
              </a:buClr>
              <a:buSzPct val="90000"/>
              <a:buFont typeface="Zapf Dingbats"/>
              <a:buChar char="❯"/>
            </a:pPr>
            <a:r>
              <a:rPr lang="en-US" sz="1400" dirty="0">
                <a:solidFill>
                  <a:schemeClr val="tx2"/>
                </a:solidFill>
                <a:latin typeface="+mn-lt"/>
                <a:ea typeface="Open Sans Light" panose="020B0306030504020204" pitchFamily="34" charset="0"/>
                <a:cs typeface="Arial" panose="020B0604020202020204" pitchFamily="34" charset="0"/>
              </a:rPr>
              <a:t>become more aware of the language that you’re using</a:t>
            </a:r>
          </a:p>
          <a:p>
            <a:pPr marL="285750" lvl="1">
              <a:spcBef>
                <a:spcPts val="0"/>
              </a:spcBef>
              <a:spcAft>
                <a:spcPts val="1000"/>
              </a:spcAft>
              <a:buClr>
                <a:schemeClr val="accent1"/>
              </a:buClr>
              <a:buSzPct val="90000"/>
              <a:buFont typeface="Zapf Dingbats"/>
              <a:buChar char="❯"/>
            </a:pPr>
            <a:r>
              <a:rPr lang="en-US" sz="1500" dirty="0">
                <a:solidFill>
                  <a:schemeClr val="tx2"/>
                </a:solidFill>
                <a:latin typeface="+mn-lt"/>
                <a:ea typeface="Open Sans Light" panose="020B0306030504020204" pitchFamily="34" charset="0"/>
                <a:cs typeface="Arial" panose="020B0604020202020204" pitchFamily="34" charset="0"/>
              </a:rPr>
              <a:t>Define your own positive language examples</a:t>
            </a:r>
          </a:p>
          <a:p>
            <a:pPr marL="285750" lvl="1">
              <a:spcBef>
                <a:spcPts val="0"/>
              </a:spcBef>
              <a:spcAft>
                <a:spcPts val="1000"/>
              </a:spcAft>
              <a:buClr>
                <a:schemeClr val="accent1"/>
              </a:buClr>
              <a:buSzPct val="90000"/>
              <a:buFont typeface="Zapf Dingbats"/>
              <a:buChar char="❯"/>
            </a:pPr>
            <a:r>
              <a:rPr lang="en-US" sz="1500" dirty="0">
                <a:solidFill>
                  <a:schemeClr val="tx2"/>
                </a:solidFill>
                <a:latin typeface="+mn-lt"/>
                <a:ea typeface="Open Sans Light" panose="020B0306030504020204" pitchFamily="34" charset="0"/>
                <a:cs typeface="Arial" panose="020B0604020202020204" pitchFamily="34" charset="0"/>
              </a:rPr>
              <a:t>Review your written communications</a:t>
            </a:r>
          </a:p>
          <a:p>
            <a:pPr marL="685800" lvl="2">
              <a:spcBef>
                <a:spcPts val="0"/>
              </a:spcBef>
              <a:spcAft>
                <a:spcPts val="1000"/>
              </a:spcAft>
              <a:buClr>
                <a:schemeClr val="accent3"/>
              </a:buClr>
              <a:buSzPct val="90000"/>
              <a:buFont typeface="Zapf Dingbats"/>
              <a:buChar char="❯"/>
            </a:pPr>
            <a:r>
              <a:rPr lang="en-US" sz="1400" dirty="0">
                <a:solidFill>
                  <a:schemeClr val="tx2"/>
                </a:solidFill>
                <a:latin typeface="+mn-lt"/>
                <a:ea typeface="Open Sans Light" panose="020B0306030504020204" pitchFamily="34" charset="0"/>
                <a:cs typeface="Arial" panose="020B0604020202020204" pitchFamily="34" charset="0"/>
              </a:rPr>
              <a:t>Make it a habit to check your emails/other written communications for positive language</a:t>
            </a:r>
          </a:p>
          <a:p>
            <a:pPr marL="685800" lvl="2">
              <a:spcBef>
                <a:spcPts val="0"/>
              </a:spcBef>
              <a:spcAft>
                <a:spcPts val="1000"/>
              </a:spcAft>
              <a:buClr>
                <a:schemeClr val="accent3"/>
              </a:buClr>
              <a:buSzPct val="90000"/>
              <a:buFont typeface="Zapf Dingbats"/>
              <a:buChar char="❯"/>
            </a:pPr>
            <a:r>
              <a:rPr lang="en-US" sz="1400" dirty="0">
                <a:solidFill>
                  <a:schemeClr val="tx2"/>
                </a:solidFill>
                <a:latin typeface="+mn-lt"/>
                <a:ea typeface="Open Sans Light" panose="020B0306030504020204" pitchFamily="34" charset="0"/>
                <a:cs typeface="Arial" panose="020B0604020202020204" pitchFamily="34" charset="0"/>
              </a:rPr>
              <a:t>Write them to be future-focused, collaborative </a:t>
            </a:r>
            <a:br>
              <a:rPr lang="en-US" sz="1400" dirty="0">
                <a:solidFill>
                  <a:schemeClr val="tx2"/>
                </a:solidFill>
                <a:latin typeface="+mn-lt"/>
                <a:ea typeface="Open Sans Light" panose="020B0306030504020204" pitchFamily="34" charset="0"/>
                <a:cs typeface="Arial" panose="020B0604020202020204" pitchFamily="34" charset="0"/>
              </a:rPr>
            </a:br>
            <a:r>
              <a:rPr lang="en-US" sz="1400" dirty="0">
                <a:solidFill>
                  <a:schemeClr val="tx2"/>
                </a:solidFill>
                <a:latin typeface="+mn-lt"/>
                <a:ea typeface="Open Sans Light" panose="020B0306030504020204" pitchFamily="34" charset="0"/>
                <a:cs typeface="Arial" panose="020B0604020202020204" pitchFamily="34" charset="0"/>
              </a:rPr>
              <a:t>and in control</a:t>
            </a:r>
          </a:p>
          <a:p>
            <a:pPr marL="285750" lvl="1">
              <a:spcBef>
                <a:spcPts val="0"/>
              </a:spcBef>
              <a:spcAft>
                <a:spcPts val="1000"/>
              </a:spcAft>
              <a:buClr>
                <a:schemeClr val="accent1"/>
              </a:buClr>
              <a:buSzPct val="90000"/>
              <a:buFont typeface="Zapf Dingbats"/>
              <a:buChar char="❯"/>
            </a:pPr>
            <a:r>
              <a:rPr lang="en-US" sz="1500" dirty="0">
                <a:solidFill>
                  <a:schemeClr val="tx2"/>
                </a:solidFill>
                <a:latin typeface="+mn-lt"/>
                <a:ea typeface="Open Sans Light" panose="020B0306030504020204" pitchFamily="34" charset="0"/>
                <a:cs typeface="Arial" panose="020B0604020202020204" pitchFamily="34" charset="0"/>
              </a:rPr>
              <a:t>Monitor your team’s language and provide feedback</a:t>
            </a:r>
          </a:p>
          <a:p>
            <a:pPr marL="285750" lvl="1">
              <a:spcBef>
                <a:spcPts val="0"/>
              </a:spcBef>
              <a:spcAft>
                <a:spcPts val="1000"/>
              </a:spcAft>
              <a:buClr>
                <a:schemeClr val="accent1"/>
              </a:buClr>
              <a:buSzPct val="90000"/>
              <a:buFont typeface="Zapf Dingbats"/>
              <a:buChar char="❯"/>
            </a:pPr>
            <a:r>
              <a:rPr lang="en-US" sz="1500" dirty="0">
                <a:solidFill>
                  <a:schemeClr val="tx2"/>
                </a:solidFill>
                <a:latin typeface="+mn-lt"/>
                <a:ea typeface="Open Sans Light" panose="020B0306030504020204" pitchFamily="34" charset="0"/>
                <a:cs typeface="Arial" panose="020B0604020202020204" pitchFamily="34" charset="0"/>
              </a:rPr>
              <a:t>Give your team new tools to cultivate a positive mindset</a:t>
            </a:r>
          </a:p>
        </p:txBody>
      </p:sp>
      <p:pic>
        <p:nvPicPr>
          <p:cNvPr id="4" name="Picture 7" descr="A person in a suit smiling&#10;&#10;Description automatically generated with medium confidence">
            <a:extLst>
              <a:ext uri="{FF2B5EF4-FFF2-40B4-BE49-F238E27FC236}">
                <a16:creationId xmlns:a16="http://schemas.microsoft.com/office/drawing/2014/main" id="{FD048A14-98A2-38DC-58A3-881AC6439B37}"/>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376815" y="211667"/>
            <a:ext cx="3147789" cy="4931833"/>
          </a:xfrm>
          <a:prstGeom prst="rect">
            <a:avLst/>
          </a:prstGeom>
        </p:spPr>
      </p:pic>
    </p:spTree>
    <p:extLst>
      <p:ext uri="{BB962C8B-B14F-4D97-AF65-F5344CB8AC3E}">
        <p14:creationId xmlns:p14="http://schemas.microsoft.com/office/powerpoint/2010/main" val="199791360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500"/>
                                        <p:tgtEl>
                                          <p:spTgt spid="3">
                                            <p:txEl>
                                              <p:pRg st="4" end="4"/>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500"/>
                                        <p:tgtEl>
                                          <p:spTgt spid="3">
                                            <p:txEl>
                                              <p:pRg st="5" end="5"/>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fade">
                                      <p:cBhvr>
                                        <p:cTn id="25" dur="500"/>
                                        <p:tgtEl>
                                          <p:spTgt spid="3">
                                            <p:txEl>
                                              <p:pRg st="6" end="6"/>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
                                            <p:txEl>
                                              <p:pRg st="7" end="7"/>
                                            </p:txEl>
                                          </p:spTgt>
                                        </p:tgtEl>
                                        <p:attrNameLst>
                                          <p:attrName>style.visibility</p:attrName>
                                        </p:attrNameLst>
                                      </p:cBhvr>
                                      <p:to>
                                        <p:strVal val="visible"/>
                                      </p:to>
                                    </p:set>
                                    <p:animEffect transition="in" filter="fade">
                                      <p:cBhvr>
                                        <p:cTn id="28"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9">
            <a:extLst>
              <a:ext uri="{FF2B5EF4-FFF2-40B4-BE49-F238E27FC236}">
                <a16:creationId xmlns:a16="http://schemas.microsoft.com/office/drawing/2014/main" id="{73AA399F-095C-F8C7-97DF-4F7161F604D5}"/>
              </a:ext>
            </a:extLst>
          </p:cNvPr>
          <p:cNvPicPr>
            <a:picLocks noChangeAspect="1"/>
          </p:cNvPicPr>
          <p:nvPr/>
        </p:nvPicPr>
        <p:blipFill rotWithShape="1">
          <a:blip r:embed="rId3"/>
          <a:srcRect l="17701" t="14243" r="17215" b="10091"/>
          <a:stretch/>
        </p:blipFill>
        <p:spPr>
          <a:xfrm>
            <a:off x="2507618" y="0"/>
            <a:ext cx="6636382" cy="5143500"/>
          </a:xfrm>
          <a:prstGeom prst="rect">
            <a:avLst/>
          </a:prstGeom>
        </p:spPr>
      </p:pic>
      <p:sp>
        <p:nvSpPr>
          <p:cNvPr id="9" name="Rectangle 6">
            <a:extLst>
              <a:ext uri="{FF2B5EF4-FFF2-40B4-BE49-F238E27FC236}">
                <a16:creationId xmlns:a16="http://schemas.microsoft.com/office/drawing/2014/main" id="{655FBAA5-8618-B4EA-543E-D2415C4E7B83}"/>
              </a:ext>
            </a:extLst>
          </p:cNvPr>
          <p:cNvSpPr/>
          <p:nvPr/>
        </p:nvSpPr>
        <p:spPr>
          <a:xfrm>
            <a:off x="702741" y="828117"/>
            <a:ext cx="3261170" cy="3671048"/>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Text Placeholder 1">
            <a:extLst>
              <a:ext uri="{FF2B5EF4-FFF2-40B4-BE49-F238E27FC236}">
                <a16:creationId xmlns:a16="http://schemas.microsoft.com/office/drawing/2014/main" id="{9867A0E6-3936-9CAE-400D-A2C0D5CDCAE1}"/>
              </a:ext>
            </a:extLst>
          </p:cNvPr>
          <p:cNvSpPr txBox="1">
            <a:spLocks/>
          </p:cNvSpPr>
          <p:nvPr/>
        </p:nvSpPr>
        <p:spPr>
          <a:xfrm>
            <a:off x="924617" y="1038874"/>
            <a:ext cx="2813666" cy="3430681"/>
          </a:xfrm>
          <a:prstGeom prst="rect">
            <a:avLst/>
          </a:prstGeom>
        </p:spPr>
        <p:txBody>
          <a:bodyPr/>
          <a:lstStyle>
            <a:lvl1pPr marL="342900" indent="-342900" algn="l" defTabSz="457200" rtl="0" eaLnBrk="1" latinLnBrk="0" hangingPunct="1">
              <a:spcBef>
                <a:spcPct val="20000"/>
              </a:spcBef>
              <a:buFont typeface="Arial"/>
              <a:buChar char="•"/>
              <a:defRPr sz="2800" b="0" i="0" kern="1200">
                <a:solidFill>
                  <a:schemeClr val="tx1"/>
                </a:solidFill>
                <a:latin typeface="Avenir LT Std 45 Book"/>
                <a:ea typeface="+mn-ea"/>
                <a:cs typeface="Avenir LT Std 45 Book"/>
              </a:defRPr>
            </a:lvl1pPr>
            <a:lvl2pPr marL="742950" indent="-285750" algn="l" defTabSz="457200" rtl="0" eaLnBrk="1" latinLnBrk="0" hangingPunct="1">
              <a:spcBef>
                <a:spcPct val="20000"/>
              </a:spcBef>
              <a:buFont typeface="Arial"/>
              <a:buChar char="–"/>
              <a:defRPr sz="2000" b="0" i="0" kern="1200">
                <a:solidFill>
                  <a:schemeClr val="tx1"/>
                </a:solidFill>
                <a:latin typeface="Avenir LT Std 45 Book"/>
                <a:ea typeface="+mn-ea"/>
                <a:cs typeface="Avenir LT Std 45 Book"/>
              </a:defRPr>
            </a:lvl2pPr>
            <a:lvl3pPr marL="1143000" indent="-228600" algn="l" defTabSz="457200" rtl="0" eaLnBrk="1" latinLnBrk="0" hangingPunct="1">
              <a:spcBef>
                <a:spcPct val="20000"/>
              </a:spcBef>
              <a:buFont typeface="Arial"/>
              <a:buChar char="•"/>
              <a:defRPr sz="1600" b="0" i="0" kern="1200">
                <a:solidFill>
                  <a:schemeClr val="tx1"/>
                </a:solidFill>
                <a:latin typeface="Avenir LT Std 45 Book"/>
                <a:ea typeface="+mn-ea"/>
                <a:cs typeface="Avenir LT Std 45 Book"/>
              </a:defRPr>
            </a:lvl3pPr>
            <a:lvl4pPr marL="1600200" indent="-228600" algn="l" defTabSz="457200" rtl="0" eaLnBrk="1" latinLnBrk="0" hangingPunct="1">
              <a:spcBef>
                <a:spcPct val="20000"/>
              </a:spcBef>
              <a:buFont typeface="Arial"/>
              <a:buChar char="–"/>
              <a:defRPr sz="1400" b="0" i="0" kern="1200">
                <a:solidFill>
                  <a:schemeClr val="tx1"/>
                </a:solidFill>
                <a:latin typeface="Avenir LT Std 45 Book"/>
                <a:ea typeface="+mn-ea"/>
                <a:cs typeface="Avenir LT Std 45 Book"/>
              </a:defRPr>
            </a:lvl4pPr>
            <a:lvl5pPr marL="2057400" indent="-228600" algn="l" defTabSz="457200" rtl="0" eaLnBrk="1" latinLnBrk="0" hangingPunct="1">
              <a:spcBef>
                <a:spcPct val="20000"/>
              </a:spcBef>
              <a:buFont typeface="Arial"/>
              <a:buChar char="»"/>
              <a:defRPr sz="1200" b="0" i="0" kern="1200">
                <a:solidFill>
                  <a:schemeClr val="tx1"/>
                </a:solidFill>
                <a:latin typeface="Avenir LT Std 45 Book"/>
                <a:ea typeface="+mn-ea"/>
                <a:cs typeface="Avenir LT Std 45 Boo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2000" b="1" dirty="0">
                <a:solidFill>
                  <a:schemeClr val="accent4"/>
                </a:solidFill>
                <a:latin typeface="+mn-lt"/>
                <a:ea typeface="Open Sans" panose="020B0606030504020204" pitchFamily="34" charset="0"/>
                <a:cs typeface="Arial" panose="020B0604020202020204" pitchFamily="34" charset="0"/>
              </a:rPr>
              <a:t>Growth Mindset </a:t>
            </a:r>
            <a:br>
              <a:rPr lang="en-US" sz="2000" b="1" dirty="0">
                <a:solidFill>
                  <a:schemeClr val="accent4"/>
                </a:solidFill>
                <a:latin typeface="+mn-lt"/>
                <a:ea typeface="Open Sans" panose="020B0606030504020204" pitchFamily="34" charset="0"/>
                <a:cs typeface="Arial" panose="020B0604020202020204" pitchFamily="34" charset="0"/>
              </a:rPr>
            </a:br>
            <a:r>
              <a:rPr lang="en-US" sz="2000" b="1" dirty="0">
                <a:solidFill>
                  <a:schemeClr val="accent4"/>
                </a:solidFill>
                <a:latin typeface="+mn-lt"/>
                <a:ea typeface="Open Sans" panose="020B0606030504020204" pitchFamily="34" charset="0"/>
                <a:cs typeface="Arial" panose="020B0604020202020204" pitchFamily="34" charset="0"/>
              </a:rPr>
              <a:t>Culture</a:t>
            </a:r>
          </a:p>
          <a:p>
            <a:pPr marL="0" indent="0" algn="ctr">
              <a:buNone/>
            </a:pPr>
            <a:endParaRPr lang="en-US" sz="2000" b="1" dirty="0">
              <a:solidFill>
                <a:schemeClr val="accent4"/>
              </a:solidFill>
              <a:latin typeface="+mn-lt"/>
              <a:ea typeface="Open Sans" panose="020B0606030504020204" pitchFamily="34" charset="0"/>
              <a:cs typeface="Arial" panose="020B0604020202020204" pitchFamily="34" charset="0"/>
            </a:endParaRPr>
          </a:p>
          <a:p>
            <a:pPr marL="174625" lvl="1" indent="-174625">
              <a:lnSpc>
                <a:spcPts val="1320"/>
              </a:lnSpc>
              <a:spcBef>
                <a:spcPts val="0"/>
              </a:spcBef>
              <a:spcAft>
                <a:spcPts val="1000"/>
              </a:spcAft>
              <a:buClr>
                <a:schemeClr val="bg1"/>
              </a:buClr>
              <a:buSzPct val="90000"/>
              <a:buFont typeface="Zapf Dingbats"/>
              <a:buChar char="❯"/>
            </a:pPr>
            <a:r>
              <a:rPr lang="en-US" sz="1200" dirty="0">
                <a:solidFill>
                  <a:srgbClr val="FFFFFF"/>
                </a:solidFill>
                <a:latin typeface="+mn-lt"/>
                <a:ea typeface="Open Sans" panose="020B0606030504020204" pitchFamily="34" charset="0"/>
                <a:cs typeface="Arial" panose="020B0604020202020204" pitchFamily="34" charset="0"/>
              </a:rPr>
              <a:t>Organizations personalize the meaning of growth mindset</a:t>
            </a:r>
          </a:p>
          <a:p>
            <a:pPr marL="174625" lvl="1" indent="-174625">
              <a:lnSpc>
                <a:spcPts val="1320"/>
              </a:lnSpc>
              <a:spcBef>
                <a:spcPts val="0"/>
              </a:spcBef>
              <a:spcAft>
                <a:spcPts val="1000"/>
              </a:spcAft>
              <a:buClr>
                <a:schemeClr val="bg1"/>
              </a:buClr>
              <a:buSzPct val="90000"/>
              <a:buFont typeface="Zapf Dingbats"/>
              <a:buChar char="❯"/>
            </a:pPr>
            <a:r>
              <a:rPr lang="en-US" sz="1200" dirty="0">
                <a:solidFill>
                  <a:srgbClr val="FFFFFF"/>
                </a:solidFill>
                <a:latin typeface="+mn-lt"/>
                <a:ea typeface="Open Sans" panose="020B0606030504020204" pitchFamily="34" charset="0"/>
                <a:cs typeface="Arial" panose="020B0604020202020204" pitchFamily="34" charset="0"/>
              </a:rPr>
              <a:t>Digital transformation is the leading business case for growth mindset</a:t>
            </a:r>
          </a:p>
          <a:p>
            <a:pPr marL="349250" lvl="2" indent="-120650">
              <a:lnSpc>
                <a:spcPts val="1320"/>
              </a:lnSpc>
              <a:spcBef>
                <a:spcPts val="0"/>
              </a:spcBef>
              <a:spcAft>
                <a:spcPts val="1000"/>
              </a:spcAft>
              <a:buClr>
                <a:schemeClr val="bg1"/>
              </a:buClr>
              <a:buSzPct val="90000"/>
              <a:buFont typeface="Arial" panose="020B0604020202020204" pitchFamily="34" charset="0"/>
              <a:buChar char="•"/>
            </a:pPr>
            <a:r>
              <a:rPr lang="en-US" sz="900" dirty="0">
                <a:solidFill>
                  <a:srgbClr val="FFFFFF"/>
                </a:solidFill>
                <a:latin typeface="+mn-lt"/>
                <a:ea typeface="Open Sans" panose="020B0606030504020204" pitchFamily="34" charset="0"/>
                <a:cs typeface="Arial" panose="020B0604020202020204" pitchFamily="34" charset="0"/>
              </a:rPr>
              <a:t>Orgs said growth mindset was key to adapting to an unknown technological future</a:t>
            </a:r>
          </a:p>
          <a:p>
            <a:pPr marL="174625" lvl="1" indent="-174625">
              <a:lnSpc>
                <a:spcPts val="1320"/>
              </a:lnSpc>
              <a:spcBef>
                <a:spcPts val="0"/>
              </a:spcBef>
              <a:spcAft>
                <a:spcPts val="1000"/>
              </a:spcAft>
              <a:buClr>
                <a:schemeClr val="bg1"/>
              </a:buClr>
              <a:buSzPct val="90000"/>
              <a:buFont typeface="Zapf Dingbats"/>
              <a:buChar char="❯"/>
            </a:pPr>
            <a:r>
              <a:rPr lang="en-US" sz="1200" dirty="0">
                <a:solidFill>
                  <a:srgbClr val="FFFFFF"/>
                </a:solidFill>
                <a:latin typeface="+mn-lt"/>
                <a:ea typeface="Open Sans" panose="020B0606030504020204" pitchFamily="34" charset="0"/>
                <a:cs typeface="Arial" panose="020B0604020202020204" pitchFamily="34" charset="0"/>
              </a:rPr>
              <a:t>Support from top leadership is critical for success</a:t>
            </a:r>
          </a:p>
          <a:p>
            <a:pPr marL="174625" lvl="1" indent="-174625">
              <a:lnSpc>
                <a:spcPts val="1320"/>
              </a:lnSpc>
              <a:spcBef>
                <a:spcPts val="0"/>
              </a:spcBef>
              <a:spcAft>
                <a:spcPts val="1000"/>
              </a:spcAft>
              <a:buClr>
                <a:schemeClr val="bg1"/>
              </a:buClr>
              <a:buSzPct val="90000"/>
              <a:buFont typeface="Zapf Dingbats"/>
              <a:buChar char="❯"/>
            </a:pPr>
            <a:r>
              <a:rPr lang="en-US" sz="1200" dirty="0">
                <a:solidFill>
                  <a:srgbClr val="FFFFFF"/>
                </a:solidFill>
                <a:latin typeface="+mn-lt"/>
                <a:ea typeface="Open Sans" panose="020B0606030504020204" pitchFamily="34" charset="0"/>
                <a:cs typeface="Arial" panose="020B0604020202020204" pitchFamily="34" charset="0"/>
              </a:rPr>
              <a:t>Habits make growth mindset stick</a:t>
            </a:r>
          </a:p>
          <a:p>
            <a:pPr marL="0" indent="0" algn="ctr">
              <a:buNone/>
            </a:pPr>
            <a:endParaRPr lang="en-US" sz="1100" dirty="0">
              <a:solidFill>
                <a:srgbClr val="FFFFFF"/>
              </a:solidFill>
              <a:latin typeface="+mn-lt"/>
              <a:ea typeface="Open Sans" panose="020B0606030504020204" pitchFamily="34" charset="0"/>
              <a:cs typeface="Arial" panose="020B0604020202020204" pitchFamily="34" charset="0"/>
            </a:endParaRPr>
          </a:p>
        </p:txBody>
      </p:sp>
      <p:pic>
        <p:nvPicPr>
          <p:cNvPr id="11" name="Picture 7">
            <a:extLst>
              <a:ext uri="{FF2B5EF4-FFF2-40B4-BE49-F238E27FC236}">
                <a16:creationId xmlns:a16="http://schemas.microsoft.com/office/drawing/2014/main" id="{A4CD34AB-54CF-BB4B-6DCA-BFF0F25A7852}"/>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7835409" y="0"/>
            <a:ext cx="1308591" cy="897681"/>
          </a:xfrm>
          <a:prstGeom prst="rect">
            <a:avLst/>
          </a:prstGeom>
        </p:spPr>
      </p:pic>
    </p:spTree>
    <p:extLst>
      <p:ext uri="{BB962C8B-B14F-4D97-AF65-F5344CB8AC3E}">
        <p14:creationId xmlns:p14="http://schemas.microsoft.com/office/powerpoint/2010/main" val="2529925939"/>
      </p:ext>
    </p:extLst>
  </p:cSld>
  <p:clrMapOvr>
    <a:masterClrMapping/>
  </p:clrMapOvr>
  <p:transition spd="med">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D97C71B-7847-0B91-D41E-D4CFFA76ABBA}"/>
              </a:ext>
            </a:extLst>
          </p:cNvPr>
          <p:cNvSpPr/>
          <p:nvPr/>
        </p:nvSpPr>
        <p:spPr>
          <a:xfrm>
            <a:off x="1871329" y="1751162"/>
            <a:ext cx="7272671" cy="196561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34DB054-33A6-0E66-B3CC-FF35CC557FB5}"/>
              </a:ext>
            </a:extLst>
          </p:cNvPr>
          <p:cNvSpPr>
            <a:spLocks noGrp="1"/>
          </p:cNvSpPr>
          <p:nvPr>
            <p:ph type="title"/>
          </p:nvPr>
        </p:nvSpPr>
        <p:spPr>
          <a:xfrm>
            <a:off x="3862509" y="1098565"/>
            <a:ext cx="3942192" cy="369054"/>
          </a:xfrm>
        </p:spPr>
        <p:txBody>
          <a:bodyPr/>
          <a:lstStyle/>
          <a:p>
            <a:r>
              <a:rPr lang="en-US" dirty="0"/>
              <a:t>Learning Outcomes</a:t>
            </a:r>
          </a:p>
        </p:txBody>
      </p:sp>
      <p:sp>
        <p:nvSpPr>
          <p:cNvPr id="6" name="TextBox 5">
            <a:extLst>
              <a:ext uri="{FF2B5EF4-FFF2-40B4-BE49-F238E27FC236}">
                <a16:creationId xmlns:a16="http://schemas.microsoft.com/office/drawing/2014/main" id="{AE7F5D9A-A60F-BB40-BB86-9011E4B7DB96}"/>
              </a:ext>
            </a:extLst>
          </p:cNvPr>
          <p:cNvSpPr txBox="1"/>
          <p:nvPr/>
        </p:nvSpPr>
        <p:spPr>
          <a:xfrm>
            <a:off x="3862509" y="2114441"/>
            <a:ext cx="4934310" cy="1477328"/>
          </a:xfrm>
          <a:prstGeom prst="rect">
            <a:avLst/>
          </a:prstGeom>
          <a:noFill/>
        </p:spPr>
        <p:txBody>
          <a:bodyPr wrap="square">
            <a:spAutoFit/>
          </a:bodyPr>
          <a:lstStyle/>
          <a:p>
            <a:r>
              <a:rPr lang="en-US" dirty="0">
                <a:solidFill>
                  <a:schemeClr val="bg1"/>
                </a:solidFill>
                <a:ea typeface="Open Sans Light" panose="020B0306030504020204" pitchFamily="34" charset="0"/>
                <a:cs typeface="Arial" panose="020B0604020202020204" pitchFamily="34" charset="0"/>
              </a:rPr>
              <a:t>In this session we will uncover tools to help you thrive.  It’s not about failure, it’s about thriving! How do you leap into growth mode and develop your abilities?  </a:t>
            </a:r>
          </a:p>
          <a:p>
            <a:endParaRPr lang="en-US" dirty="0">
              <a:solidFill>
                <a:schemeClr val="bg1"/>
              </a:solidFill>
              <a:ea typeface="Open Sans Light" panose="020B0306030504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5178E3EB-03CE-8A78-5A4E-94AC5B293097}"/>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flipH="1">
            <a:off x="562885" y="286618"/>
            <a:ext cx="3161603" cy="4855977"/>
          </a:xfrm>
          <a:prstGeom prst="rect">
            <a:avLst/>
          </a:prstGeom>
        </p:spPr>
      </p:pic>
    </p:spTree>
    <p:custDataLst>
      <p:tags r:id="rId1"/>
    </p:custDataLst>
    <p:extLst>
      <p:ext uri="{BB962C8B-B14F-4D97-AF65-F5344CB8AC3E}">
        <p14:creationId xmlns:p14="http://schemas.microsoft.com/office/powerpoint/2010/main" val="3457303588"/>
      </p:ext>
    </p:extLst>
  </p:cSld>
  <p:clrMapOvr>
    <a:masterClrMapping/>
  </p:clrMapOvr>
  <p:transition spd="med">
    <p:fad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9">
            <a:extLst>
              <a:ext uri="{FF2B5EF4-FFF2-40B4-BE49-F238E27FC236}">
                <a16:creationId xmlns:a16="http://schemas.microsoft.com/office/drawing/2014/main" id="{813B6508-0B48-4D36-E042-1B0764554710}"/>
              </a:ext>
            </a:extLst>
          </p:cNvPr>
          <p:cNvPicPr>
            <a:picLocks noChangeAspect="1"/>
          </p:cNvPicPr>
          <p:nvPr/>
        </p:nvPicPr>
        <p:blipFill>
          <a:blip r:embed="rId3"/>
          <a:srcRect l="13712" r="13712"/>
          <a:stretch/>
        </p:blipFill>
        <p:spPr>
          <a:xfrm flipH="1">
            <a:off x="0" y="3125"/>
            <a:ext cx="6636382" cy="5143500"/>
          </a:xfrm>
          <a:prstGeom prst="rect">
            <a:avLst/>
          </a:prstGeom>
        </p:spPr>
      </p:pic>
      <p:sp>
        <p:nvSpPr>
          <p:cNvPr id="5" name="Rectangle 6">
            <a:extLst>
              <a:ext uri="{FF2B5EF4-FFF2-40B4-BE49-F238E27FC236}">
                <a16:creationId xmlns:a16="http://schemas.microsoft.com/office/drawing/2014/main" id="{1DA0D62F-6FE8-7204-B07C-DADD9D30AE16}"/>
              </a:ext>
            </a:extLst>
          </p:cNvPr>
          <p:cNvSpPr/>
          <p:nvPr/>
        </p:nvSpPr>
        <p:spPr>
          <a:xfrm>
            <a:off x="5004311" y="544044"/>
            <a:ext cx="3264141" cy="4055412"/>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Text Placeholder 1">
            <a:extLst>
              <a:ext uri="{FF2B5EF4-FFF2-40B4-BE49-F238E27FC236}">
                <a16:creationId xmlns:a16="http://schemas.microsoft.com/office/drawing/2014/main" id="{437E6C55-F689-682D-220F-663BBF285DC1}"/>
              </a:ext>
            </a:extLst>
          </p:cNvPr>
          <p:cNvSpPr txBox="1">
            <a:spLocks/>
          </p:cNvSpPr>
          <p:nvPr/>
        </p:nvSpPr>
        <p:spPr>
          <a:xfrm>
            <a:off x="5226187" y="744627"/>
            <a:ext cx="2813666" cy="3825220"/>
          </a:xfrm>
          <a:prstGeom prst="rect">
            <a:avLst/>
          </a:prstGeom>
        </p:spPr>
        <p:txBody>
          <a:bodyPr/>
          <a:lstStyle>
            <a:lvl1pPr marL="342900" indent="-342900" algn="l" defTabSz="457200" rtl="0" eaLnBrk="1" latinLnBrk="0" hangingPunct="1">
              <a:spcBef>
                <a:spcPct val="20000"/>
              </a:spcBef>
              <a:buFont typeface="Arial"/>
              <a:buChar char="•"/>
              <a:defRPr sz="2800" b="0" i="0" kern="1200">
                <a:solidFill>
                  <a:schemeClr val="tx1"/>
                </a:solidFill>
                <a:latin typeface="Avenir LT Std 45 Book"/>
                <a:ea typeface="+mn-ea"/>
                <a:cs typeface="Avenir LT Std 45 Book"/>
              </a:defRPr>
            </a:lvl1pPr>
            <a:lvl2pPr marL="742950" indent="-285750" algn="l" defTabSz="457200" rtl="0" eaLnBrk="1" latinLnBrk="0" hangingPunct="1">
              <a:spcBef>
                <a:spcPct val="20000"/>
              </a:spcBef>
              <a:buFont typeface="Arial"/>
              <a:buChar char="–"/>
              <a:defRPr sz="2000" b="0" i="0" kern="1200">
                <a:solidFill>
                  <a:schemeClr val="tx1"/>
                </a:solidFill>
                <a:latin typeface="Avenir LT Std 45 Book"/>
                <a:ea typeface="+mn-ea"/>
                <a:cs typeface="Avenir LT Std 45 Book"/>
              </a:defRPr>
            </a:lvl2pPr>
            <a:lvl3pPr marL="1143000" indent="-228600" algn="l" defTabSz="457200" rtl="0" eaLnBrk="1" latinLnBrk="0" hangingPunct="1">
              <a:spcBef>
                <a:spcPct val="20000"/>
              </a:spcBef>
              <a:buFont typeface="Arial"/>
              <a:buChar char="•"/>
              <a:defRPr sz="1600" b="0" i="0" kern="1200">
                <a:solidFill>
                  <a:schemeClr val="tx1"/>
                </a:solidFill>
                <a:latin typeface="Avenir LT Std 45 Book"/>
                <a:ea typeface="+mn-ea"/>
                <a:cs typeface="Avenir LT Std 45 Book"/>
              </a:defRPr>
            </a:lvl3pPr>
            <a:lvl4pPr marL="1600200" indent="-228600" algn="l" defTabSz="457200" rtl="0" eaLnBrk="1" latinLnBrk="0" hangingPunct="1">
              <a:spcBef>
                <a:spcPct val="20000"/>
              </a:spcBef>
              <a:buFont typeface="Arial"/>
              <a:buChar char="–"/>
              <a:defRPr sz="1400" b="0" i="0" kern="1200">
                <a:solidFill>
                  <a:schemeClr val="tx1"/>
                </a:solidFill>
                <a:latin typeface="Avenir LT Std 45 Book"/>
                <a:ea typeface="+mn-ea"/>
                <a:cs typeface="Avenir LT Std 45 Book"/>
              </a:defRPr>
            </a:lvl4pPr>
            <a:lvl5pPr marL="2057400" indent="-228600" algn="l" defTabSz="457200" rtl="0" eaLnBrk="1" latinLnBrk="0" hangingPunct="1">
              <a:spcBef>
                <a:spcPct val="20000"/>
              </a:spcBef>
              <a:buFont typeface="Arial"/>
              <a:buChar char="»"/>
              <a:defRPr sz="1200" b="0" i="0" kern="1200">
                <a:solidFill>
                  <a:schemeClr val="tx1"/>
                </a:solidFill>
                <a:latin typeface="Avenir LT Std 45 Book"/>
                <a:ea typeface="+mn-ea"/>
                <a:cs typeface="Avenir LT Std 45 Boo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2000" b="1" dirty="0">
                <a:solidFill>
                  <a:schemeClr val="accent4"/>
                </a:solidFill>
                <a:latin typeface="+mn-lt"/>
                <a:ea typeface="Open Sans" panose="020B0606030504020204" pitchFamily="34" charset="0"/>
                <a:cs typeface="Arial" panose="020B0604020202020204" pitchFamily="34" charset="0"/>
              </a:rPr>
              <a:t>Growth Mindset </a:t>
            </a:r>
            <a:br>
              <a:rPr lang="en-US" sz="2000" b="1" dirty="0">
                <a:solidFill>
                  <a:schemeClr val="accent4"/>
                </a:solidFill>
                <a:latin typeface="+mn-lt"/>
                <a:ea typeface="Open Sans" panose="020B0606030504020204" pitchFamily="34" charset="0"/>
                <a:cs typeface="Arial" panose="020B0604020202020204" pitchFamily="34" charset="0"/>
              </a:rPr>
            </a:br>
            <a:r>
              <a:rPr lang="en-US" sz="2000" b="1" dirty="0">
                <a:solidFill>
                  <a:schemeClr val="accent4"/>
                </a:solidFill>
                <a:latin typeface="+mn-lt"/>
                <a:ea typeface="Open Sans" panose="020B0606030504020204" pitchFamily="34" charset="0"/>
                <a:cs typeface="Arial" panose="020B0604020202020204" pitchFamily="34" charset="0"/>
              </a:rPr>
              <a:t>Culture (continued)</a:t>
            </a:r>
          </a:p>
          <a:p>
            <a:pPr marL="174625" lvl="1" indent="-174625">
              <a:lnSpc>
                <a:spcPts val="1320"/>
              </a:lnSpc>
              <a:spcBef>
                <a:spcPts val="0"/>
              </a:spcBef>
              <a:spcAft>
                <a:spcPts val="1000"/>
              </a:spcAft>
              <a:buClr>
                <a:schemeClr val="bg1"/>
              </a:buClr>
              <a:buSzPct val="90000"/>
              <a:buFont typeface="Zapf Dingbats"/>
              <a:buChar char="❯"/>
            </a:pPr>
            <a:endParaRPr lang="en-US" sz="1200" dirty="0">
              <a:solidFill>
                <a:srgbClr val="FFFFFF"/>
              </a:solidFill>
              <a:latin typeface="+mn-lt"/>
              <a:ea typeface="Open Sans" panose="020B0606030504020204" pitchFamily="34" charset="0"/>
              <a:cs typeface="Arial" panose="020B0604020202020204" pitchFamily="34" charset="0"/>
            </a:endParaRPr>
          </a:p>
          <a:p>
            <a:pPr marL="174625" lvl="1" indent="-174625">
              <a:lnSpc>
                <a:spcPts val="1320"/>
              </a:lnSpc>
              <a:spcBef>
                <a:spcPts val="0"/>
              </a:spcBef>
              <a:spcAft>
                <a:spcPts val="1000"/>
              </a:spcAft>
              <a:buClr>
                <a:schemeClr val="bg1"/>
              </a:buClr>
              <a:buSzPct val="90000"/>
              <a:buFont typeface="Zapf Dingbats"/>
              <a:buChar char="❯"/>
            </a:pPr>
            <a:r>
              <a:rPr lang="en-US" sz="1200" dirty="0">
                <a:solidFill>
                  <a:srgbClr val="FFFFFF"/>
                </a:solidFill>
                <a:latin typeface="+mn-lt"/>
                <a:ea typeface="Open Sans" panose="020B0606030504020204" pitchFamily="34" charset="0"/>
                <a:cs typeface="Arial" panose="020B0604020202020204" pitchFamily="34" charset="0"/>
              </a:rPr>
              <a:t>Growth mindset can pervade multiple talent processes</a:t>
            </a:r>
          </a:p>
          <a:p>
            <a:pPr marL="400050" lvl="2" indent="-171450">
              <a:lnSpc>
                <a:spcPts val="1320"/>
              </a:lnSpc>
              <a:spcBef>
                <a:spcPts val="0"/>
              </a:spcBef>
              <a:spcAft>
                <a:spcPts val="1000"/>
              </a:spcAft>
              <a:buClr>
                <a:schemeClr val="bg1"/>
              </a:buClr>
              <a:buSzPct val="90000"/>
              <a:buFont typeface="Arial" panose="020B0604020202020204" pitchFamily="34" charset="0"/>
              <a:buChar char="•"/>
            </a:pPr>
            <a:r>
              <a:rPr lang="en-US" sz="900" dirty="0">
                <a:solidFill>
                  <a:srgbClr val="FFFFFF"/>
                </a:solidFill>
                <a:latin typeface="+mn-lt"/>
                <a:ea typeface="Open Sans" panose="020B0606030504020204" pitchFamily="34" charset="0"/>
                <a:cs typeface="Arial" panose="020B0604020202020204" pitchFamily="34" charset="0"/>
              </a:rPr>
              <a:t>It can find its way into just about every process and system: hiring, talent development, performance management</a:t>
            </a:r>
          </a:p>
          <a:p>
            <a:pPr marL="174625" lvl="1" indent="-174625">
              <a:lnSpc>
                <a:spcPts val="1320"/>
              </a:lnSpc>
              <a:spcBef>
                <a:spcPts val="0"/>
              </a:spcBef>
              <a:spcAft>
                <a:spcPts val="1000"/>
              </a:spcAft>
              <a:buClr>
                <a:schemeClr val="bg1"/>
              </a:buClr>
              <a:buSzPct val="90000"/>
              <a:buFont typeface="Zapf Dingbats"/>
              <a:buChar char="❯"/>
            </a:pPr>
            <a:r>
              <a:rPr lang="en-US" sz="1200" dirty="0">
                <a:solidFill>
                  <a:srgbClr val="FFFFFF"/>
                </a:solidFill>
                <a:latin typeface="+mn-lt"/>
                <a:ea typeface="Open Sans" panose="020B0606030504020204" pitchFamily="34" charset="0"/>
                <a:cs typeface="Arial" panose="020B0604020202020204" pitchFamily="34" charset="0"/>
              </a:rPr>
              <a:t>Employee engagement is the top metric for growth mindset initiatives</a:t>
            </a:r>
          </a:p>
          <a:p>
            <a:pPr marL="174625" lvl="1" indent="-174625">
              <a:lnSpc>
                <a:spcPts val="1320"/>
              </a:lnSpc>
              <a:spcBef>
                <a:spcPts val="0"/>
              </a:spcBef>
              <a:spcAft>
                <a:spcPts val="1000"/>
              </a:spcAft>
              <a:buClr>
                <a:schemeClr val="bg1"/>
              </a:buClr>
              <a:buSzPct val="90000"/>
              <a:buFont typeface="Zapf Dingbats"/>
              <a:buChar char="❯"/>
            </a:pPr>
            <a:r>
              <a:rPr lang="en-US" sz="1200" dirty="0">
                <a:solidFill>
                  <a:srgbClr val="FFFFFF"/>
                </a:solidFill>
                <a:latin typeface="+mn-lt"/>
                <a:ea typeface="Open Sans" panose="020B0606030504020204" pitchFamily="34" charset="0"/>
                <a:cs typeface="Arial" panose="020B0604020202020204" pitchFamily="34" charset="0"/>
              </a:rPr>
              <a:t>Similar challenges keep cropping up</a:t>
            </a:r>
          </a:p>
          <a:p>
            <a:pPr marL="400050" lvl="2" indent="-171450">
              <a:lnSpc>
                <a:spcPts val="1320"/>
              </a:lnSpc>
              <a:spcBef>
                <a:spcPts val="0"/>
              </a:spcBef>
              <a:spcAft>
                <a:spcPts val="1000"/>
              </a:spcAft>
              <a:buClr>
                <a:schemeClr val="bg1"/>
              </a:buClr>
              <a:buSzPct val="90000"/>
              <a:buFont typeface="Arial" panose="020B0604020202020204" pitchFamily="34" charset="0"/>
              <a:buChar char="•"/>
            </a:pPr>
            <a:r>
              <a:rPr lang="en-US" sz="900" dirty="0">
                <a:solidFill>
                  <a:srgbClr val="FFFFFF"/>
                </a:solidFill>
                <a:latin typeface="+mn-lt"/>
                <a:ea typeface="Open Sans" panose="020B0606030504020204" pitchFamily="34" charset="0"/>
                <a:cs typeface="Arial" panose="020B0604020202020204" pitchFamily="34" charset="0"/>
              </a:rPr>
              <a:t>creating clarity, communicating the reasons for making it a priority and showing how to build the right systems to measure, track, and improve behaviors</a:t>
            </a:r>
          </a:p>
          <a:p>
            <a:pPr marL="0" indent="0" algn="ctr">
              <a:buNone/>
            </a:pPr>
            <a:endParaRPr lang="en-US" sz="1100" dirty="0">
              <a:solidFill>
                <a:srgbClr val="FFFFFF"/>
              </a:solidFill>
              <a:latin typeface="+mn-lt"/>
              <a:ea typeface="Open Sans" panose="020B0606030504020204" pitchFamily="34" charset="0"/>
              <a:cs typeface="Arial" panose="020B0604020202020204" pitchFamily="34" charset="0"/>
            </a:endParaRPr>
          </a:p>
        </p:txBody>
      </p:sp>
    </p:spTree>
    <p:extLst>
      <p:ext uri="{BB962C8B-B14F-4D97-AF65-F5344CB8AC3E}">
        <p14:creationId xmlns:p14="http://schemas.microsoft.com/office/powerpoint/2010/main" val="1815188716"/>
      </p:ext>
    </p:extLst>
  </p:cSld>
  <p:clrMapOvr>
    <a:masterClrMapping/>
  </p:clrMapOvr>
  <p:transition spd="med">
    <p:fad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5" name="Group 4">
            <a:extLst>
              <a:ext uri="{FF2B5EF4-FFF2-40B4-BE49-F238E27FC236}">
                <a16:creationId xmlns:a16="http://schemas.microsoft.com/office/drawing/2014/main" id="{414230F1-D67F-B410-5F65-776F205779AA}"/>
              </a:ext>
            </a:extLst>
          </p:cNvPr>
          <p:cNvGrpSpPr/>
          <p:nvPr/>
        </p:nvGrpSpPr>
        <p:grpSpPr>
          <a:xfrm>
            <a:off x="2710177" y="517518"/>
            <a:ext cx="3677111" cy="3682039"/>
            <a:chOff x="2954206" y="1281614"/>
            <a:chExt cx="3201062" cy="3205352"/>
          </a:xfrm>
        </p:grpSpPr>
        <p:sp>
          <p:nvSpPr>
            <p:cNvPr id="46" name="Freeform 167">
              <a:extLst>
                <a:ext uri="{FF2B5EF4-FFF2-40B4-BE49-F238E27FC236}">
                  <a16:creationId xmlns:a16="http://schemas.microsoft.com/office/drawing/2014/main" id="{B737123C-8EC9-563B-3FEB-6A17AA7613EE}"/>
                </a:ext>
              </a:extLst>
            </p:cNvPr>
            <p:cNvSpPr>
              <a:spLocks noEditPoints="1"/>
            </p:cNvSpPr>
            <p:nvPr/>
          </p:nvSpPr>
          <p:spPr bwMode="auto">
            <a:xfrm>
              <a:off x="2954206" y="1281614"/>
              <a:ext cx="3201062" cy="3205352"/>
            </a:xfrm>
            <a:custGeom>
              <a:avLst/>
              <a:gdLst>
                <a:gd name="T0" fmla="*/ 2367757 w 610"/>
                <a:gd name="T1" fmla="*/ 4477562 h 610"/>
                <a:gd name="T2" fmla="*/ 263947 w 610"/>
                <a:gd name="T3" fmla="*/ 2370932 h 610"/>
                <a:gd name="T4" fmla="*/ 2367757 w 610"/>
                <a:gd name="T5" fmla="*/ 272074 h 610"/>
                <a:gd name="T6" fmla="*/ 4463803 w 610"/>
                <a:gd name="T7" fmla="*/ 2370932 h 610"/>
                <a:gd name="T8" fmla="*/ 2367757 w 610"/>
                <a:gd name="T9" fmla="*/ 4477562 h 610"/>
                <a:gd name="T10" fmla="*/ 2367757 w 610"/>
                <a:gd name="T11" fmla="*/ 0 h 610"/>
                <a:gd name="T12" fmla="*/ 0 w 610"/>
                <a:gd name="T13" fmla="*/ 2370932 h 610"/>
                <a:gd name="T14" fmla="*/ 2367757 w 610"/>
                <a:gd name="T15" fmla="*/ 4741863 h 610"/>
                <a:gd name="T16" fmla="*/ 4735513 w 610"/>
                <a:gd name="T17" fmla="*/ 2370932 h 610"/>
                <a:gd name="T18" fmla="*/ 2367757 w 610"/>
                <a:gd name="T19" fmla="*/ 0 h 61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10" h="610">
                  <a:moveTo>
                    <a:pt x="305" y="576"/>
                  </a:moveTo>
                  <a:cubicBezTo>
                    <a:pt x="155" y="576"/>
                    <a:pt x="34" y="455"/>
                    <a:pt x="34" y="305"/>
                  </a:cubicBezTo>
                  <a:cubicBezTo>
                    <a:pt x="34" y="156"/>
                    <a:pt x="155" y="35"/>
                    <a:pt x="305" y="35"/>
                  </a:cubicBezTo>
                  <a:cubicBezTo>
                    <a:pt x="454" y="35"/>
                    <a:pt x="575" y="156"/>
                    <a:pt x="575" y="305"/>
                  </a:cubicBezTo>
                  <a:cubicBezTo>
                    <a:pt x="575" y="455"/>
                    <a:pt x="454" y="576"/>
                    <a:pt x="305" y="576"/>
                  </a:cubicBezTo>
                  <a:moveTo>
                    <a:pt x="305" y="0"/>
                  </a:moveTo>
                  <a:cubicBezTo>
                    <a:pt x="136" y="0"/>
                    <a:pt x="0" y="137"/>
                    <a:pt x="0" y="305"/>
                  </a:cubicBezTo>
                  <a:cubicBezTo>
                    <a:pt x="0" y="474"/>
                    <a:pt x="136" y="610"/>
                    <a:pt x="305" y="610"/>
                  </a:cubicBezTo>
                  <a:cubicBezTo>
                    <a:pt x="473" y="610"/>
                    <a:pt x="610" y="474"/>
                    <a:pt x="610" y="305"/>
                  </a:cubicBezTo>
                  <a:cubicBezTo>
                    <a:pt x="610" y="137"/>
                    <a:pt x="473" y="0"/>
                    <a:pt x="305" y="0"/>
                  </a:cubicBezTo>
                </a:path>
              </a:pathLst>
            </a:custGeom>
            <a:solidFill>
              <a:schemeClr val="bg1">
                <a:lumMod val="95000"/>
              </a:schemeClr>
            </a:solidFill>
            <a:ln>
              <a:noFill/>
            </a:ln>
          </p:spPr>
          <p:txBody>
            <a:bodyPr/>
            <a:lstStyle/>
            <a:p>
              <a:pPr eaLnBrk="1" fontAlgn="auto" hangingPunct="1">
                <a:spcBef>
                  <a:spcPts val="0"/>
                </a:spcBef>
                <a:spcAft>
                  <a:spcPts val="0"/>
                </a:spcAft>
                <a:defRPr/>
              </a:pPr>
              <a:endParaRPr lang="ru-RU">
                <a:cs typeface="+mn-cs"/>
              </a:endParaRPr>
            </a:p>
          </p:txBody>
        </p:sp>
        <p:sp>
          <p:nvSpPr>
            <p:cNvPr id="47" name="Freeform 168">
              <a:extLst>
                <a:ext uri="{FF2B5EF4-FFF2-40B4-BE49-F238E27FC236}">
                  <a16:creationId xmlns:a16="http://schemas.microsoft.com/office/drawing/2014/main" id="{AB308838-9970-9E59-6E7A-8CC2E6A107C3}"/>
                </a:ext>
              </a:extLst>
            </p:cNvPr>
            <p:cNvSpPr>
              <a:spLocks noEditPoints="1"/>
            </p:cNvSpPr>
            <p:nvPr/>
          </p:nvSpPr>
          <p:spPr bwMode="auto">
            <a:xfrm>
              <a:off x="3132341" y="1466187"/>
              <a:ext cx="2839426" cy="2842644"/>
            </a:xfrm>
            <a:custGeom>
              <a:avLst/>
              <a:gdLst>
                <a:gd name="T0" fmla="*/ 1956622 w 541"/>
                <a:gd name="T1" fmla="*/ 4034278 h 541"/>
                <a:gd name="T2" fmla="*/ 2197317 w 541"/>
                <a:gd name="T3" fmla="*/ 4042051 h 541"/>
                <a:gd name="T4" fmla="*/ 1840156 w 541"/>
                <a:gd name="T5" fmla="*/ 4042051 h 541"/>
                <a:gd name="T6" fmla="*/ 1840156 w 541"/>
                <a:gd name="T7" fmla="*/ 4042051 h 541"/>
                <a:gd name="T8" fmla="*/ 2461306 w 541"/>
                <a:gd name="T9" fmla="*/ 4026505 h 541"/>
                <a:gd name="T10" fmla="*/ 1599461 w 541"/>
                <a:gd name="T11" fmla="*/ 3956546 h 541"/>
                <a:gd name="T12" fmla="*/ 2810702 w 541"/>
                <a:gd name="T13" fmla="*/ 3909907 h 541"/>
                <a:gd name="T14" fmla="*/ 1273357 w 541"/>
                <a:gd name="T15" fmla="*/ 3839949 h 541"/>
                <a:gd name="T16" fmla="*/ 3004812 w 541"/>
                <a:gd name="T17" fmla="*/ 3801083 h 541"/>
                <a:gd name="T18" fmla="*/ 1048190 w 541"/>
                <a:gd name="T19" fmla="*/ 3754444 h 541"/>
                <a:gd name="T20" fmla="*/ 3121277 w 541"/>
                <a:gd name="T21" fmla="*/ 3754444 h 541"/>
                <a:gd name="T22" fmla="*/ 947253 w 541"/>
                <a:gd name="T23" fmla="*/ 3676712 h 541"/>
                <a:gd name="T24" fmla="*/ 947253 w 541"/>
                <a:gd name="T25" fmla="*/ 3676712 h 541"/>
                <a:gd name="T26" fmla="*/ 3346444 w 541"/>
                <a:gd name="T27" fmla="*/ 3614527 h 541"/>
                <a:gd name="T28" fmla="*/ 768673 w 541"/>
                <a:gd name="T29" fmla="*/ 3490156 h 541"/>
                <a:gd name="T30" fmla="*/ 3594904 w 541"/>
                <a:gd name="T31" fmla="*/ 3342466 h 541"/>
                <a:gd name="T32" fmla="*/ 535742 w 541"/>
                <a:gd name="T33" fmla="*/ 3218095 h 541"/>
                <a:gd name="T34" fmla="*/ 3711370 w 541"/>
                <a:gd name="T35" fmla="*/ 3148136 h 541"/>
                <a:gd name="T36" fmla="*/ 388219 w 541"/>
                <a:gd name="T37" fmla="*/ 3039312 h 541"/>
                <a:gd name="T38" fmla="*/ 3789013 w 541"/>
                <a:gd name="T39" fmla="*/ 3054858 h 541"/>
                <a:gd name="T40" fmla="*/ 341632 w 541"/>
                <a:gd name="T41" fmla="*/ 2922714 h 541"/>
                <a:gd name="T42" fmla="*/ 341632 w 541"/>
                <a:gd name="T43" fmla="*/ 2922714 h 541"/>
                <a:gd name="T44" fmla="*/ 3921008 w 541"/>
                <a:gd name="T45" fmla="*/ 2829436 h 541"/>
                <a:gd name="T46" fmla="*/ 271753 w 541"/>
                <a:gd name="T47" fmla="*/ 2673972 h 541"/>
                <a:gd name="T48" fmla="*/ 4006416 w 541"/>
                <a:gd name="T49" fmla="*/ 2471870 h 541"/>
                <a:gd name="T50" fmla="*/ 178581 w 541"/>
                <a:gd name="T51" fmla="*/ 2324180 h 541"/>
                <a:gd name="T52" fmla="*/ 4014180 w 541"/>
                <a:gd name="T53" fmla="*/ 2246448 h 541"/>
                <a:gd name="T54" fmla="*/ 147523 w 541"/>
                <a:gd name="T55" fmla="*/ 2098757 h 541"/>
                <a:gd name="T56" fmla="*/ 4037473 w 541"/>
                <a:gd name="T57" fmla="*/ 2129850 h 541"/>
                <a:gd name="T58" fmla="*/ 4060766 w 541"/>
                <a:gd name="T59" fmla="*/ 2106531 h 541"/>
                <a:gd name="T60" fmla="*/ 194109 w 541"/>
                <a:gd name="T61" fmla="*/ 1857789 h 541"/>
                <a:gd name="T62" fmla="*/ 4029709 w 541"/>
                <a:gd name="T63" fmla="*/ 1748965 h 541"/>
                <a:gd name="T64" fmla="*/ 225167 w 541"/>
                <a:gd name="T65" fmla="*/ 1601274 h 541"/>
                <a:gd name="T66" fmla="*/ 3944301 w 541"/>
                <a:gd name="T67" fmla="*/ 1500223 h 541"/>
                <a:gd name="T68" fmla="*/ 248460 w 541"/>
                <a:gd name="T69" fmla="*/ 1476903 h 541"/>
                <a:gd name="T70" fmla="*/ 3889950 w 541"/>
                <a:gd name="T71" fmla="*/ 1391398 h 541"/>
                <a:gd name="T72" fmla="*/ 357161 w 541"/>
                <a:gd name="T73" fmla="*/ 1274801 h 541"/>
                <a:gd name="T74" fmla="*/ 357161 w 541"/>
                <a:gd name="T75" fmla="*/ 1274801 h 541"/>
                <a:gd name="T76" fmla="*/ 3812306 w 541"/>
                <a:gd name="T77" fmla="*/ 1181523 h 541"/>
                <a:gd name="T78" fmla="*/ 551270 w 541"/>
                <a:gd name="T79" fmla="*/ 971647 h 541"/>
                <a:gd name="T80" fmla="*/ 3618197 w 541"/>
                <a:gd name="T81" fmla="*/ 870596 h 541"/>
                <a:gd name="T82" fmla="*/ 691029 w 541"/>
                <a:gd name="T83" fmla="*/ 753998 h 541"/>
                <a:gd name="T84" fmla="*/ 3431852 w 541"/>
                <a:gd name="T85" fmla="*/ 684039 h 541"/>
                <a:gd name="T86" fmla="*/ 776437 w 541"/>
                <a:gd name="T87" fmla="*/ 660720 h 541"/>
                <a:gd name="T88" fmla="*/ 3323151 w 541"/>
                <a:gd name="T89" fmla="*/ 621854 h 541"/>
                <a:gd name="T90" fmla="*/ 978311 w 541"/>
                <a:gd name="T91" fmla="*/ 536349 h 541"/>
                <a:gd name="T92" fmla="*/ 978311 w 541"/>
                <a:gd name="T93" fmla="*/ 536349 h 541"/>
                <a:gd name="T94" fmla="*/ 3043634 w 541"/>
                <a:gd name="T95" fmla="*/ 427525 h 541"/>
                <a:gd name="T96" fmla="*/ 1172420 w 541"/>
                <a:gd name="T97" fmla="*/ 396432 h 541"/>
                <a:gd name="T98" fmla="*/ 2927168 w 541"/>
                <a:gd name="T99" fmla="*/ 365339 h 541"/>
                <a:gd name="T100" fmla="*/ 2927168 w 541"/>
                <a:gd name="T101" fmla="*/ 365339 h 541"/>
                <a:gd name="T102" fmla="*/ 1413116 w 541"/>
                <a:gd name="T103" fmla="*/ 303154 h 541"/>
                <a:gd name="T104" fmla="*/ 2709766 w 541"/>
                <a:gd name="T105" fmla="*/ 240968 h 541"/>
                <a:gd name="T106" fmla="*/ 1754748 w 541"/>
                <a:gd name="T107" fmla="*/ 194329 h 541"/>
                <a:gd name="T108" fmla="*/ 2368133 w 541"/>
                <a:gd name="T109" fmla="*/ 163237 h 541"/>
                <a:gd name="T110" fmla="*/ 1979915 w 541"/>
                <a:gd name="T111" fmla="*/ 147690 h 541"/>
                <a:gd name="T112" fmla="*/ 2119673 w 541"/>
                <a:gd name="T113" fmla="*/ 178783 h 541"/>
                <a:gd name="T114" fmla="*/ 2104145 w 541"/>
                <a:gd name="T115" fmla="*/ 4205288 h 541"/>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541" h="541">
                  <a:moveTo>
                    <a:pt x="271" y="71"/>
                  </a:moveTo>
                  <a:cubicBezTo>
                    <a:pt x="161" y="71"/>
                    <a:pt x="71" y="160"/>
                    <a:pt x="71" y="270"/>
                  </a:cubicBezTo>
                  <a:cubicBezTo>
                    <a:pt x="71" y="380"/>
                    <a:pt x="161" y="470"/>
                    <a:pt x="271" y="470"/>
                  </a:cubicBezTo>
                  <a:cubicBezTo>
                    <a:pt x="381" y="470"/>
                    <a:pt x="470" y="380"/>
                    <a:pt x="470" y="270"/>
                  </a:cubicBezTo>
                  <a:cubicBezTo>
                    <a:pt x="470" y="160"/>
                    <a:pt x="381" y="71"/>
                    <a:pt x="271" y="71"/>
                  </a:cubicBezTo>
                  <a:moveTo>
                    <a:pt x="268" y="522"/>
                  </a:moveTo>
                  <a:cubicBezTo>
                    <a:pt x="263" y="522"/>
                    <a:pt x="259" y="522"/>
                    <a:pt x="254" y="522"/>
                  </a:cubicBezTo>
                  <a:cubicBezTo>
                    <a:pt x="253" y="521"/>
                    <a:pt x="252" y="520"/>
                    <a:pt x="252" y="519"/>
                  </a:cubicBezTo>
                  <a:cubicBezTo>
                    <a:pt x="252" y="518"/>
                    <a:pt x="253" y="517"/>
                    <a:pt x="254" y="517"/>
                  </a:cubicBezTo>
                  <a:cubicBezTo>
                    <a:pt x="254" y="517"/>
                    <a:pt x="254" y="517"/>
                    <a:pt x="255" y="517"/>
                  </a:cubicBezTo>
                  <a:cubicBezTo>
                    <a:pt x="259" y="517"/>
                    <a:pt x="263" y="518"/>
                    <a:pt x="268" y="518"/>
                  </a:cubicBezTo>
                  <a:cubicBezTo>
                    <a:pt x="269" y="518"/>
                    <a:pt x="270" y="519"/>
                    <a:pt x="270" y="520"/>
                  </a:cubicBezTo>
                  <a:cubicBezTo>
                    <a:pt x="270" y="521"/>
                    <a:pt x="269" y="522"/>
                    <a:pt x="268" y="522"/>
                  </a:cubicBezTo>
                  <a:cubicBezTo>
                    <a:pt x="268" y="522"/>
                    <a:pt x="268" y="522"/>
                    <a:pt x="268" y="522"/>
                  </a:cubicBezTo>
                  <a:moveTo>
                    <a:pt x="286" y="522"/>
                  </a:moveTo>
                  <a:cubicBezTo>
                    <a:pt x="285" y="522"/>
                    <a:pt x="284" y="521"/>
                    <a:pt x="283" y="520"/>
                  </a:cubicBezTo>
                  <a:cubicBezTo>
                    <a:pt x="283" y="518"/>
                    <a:pt x="284" y="517"/>
                    <a:pt x="286" y="517"/>
                  </a:cubicBezTo>
                  <a:cubicBezTo>
                    <a:pt x="290" y="517"/>
                    <a:pt x="294" y="517"/>
                    <a:pt x="299" y="516"/>
                  </a:cubicBezTo>
                  <a:cubicBezTo>
                    <a:pt x="299" y="516"/>
                    <a:pt x="299" y="516"/>
                    <a:pt x="299" y="516"/>
                  </a:cubicBezTo>
                  <a:cubicBezTo>
                    <a:pt x="300" y="516"/>
                    <a:pt x="301" y="517"/>
                    <a:pt x="301" y="518"/>
                  </a:cubicBezTo>
                  <a:cubicBezTo>
                    <a:pt x="301" y="519"/>
                    <a:pt x="301" y="520"/>
                    <a:pt x="299" y="520"/>
                  </a:cubicBezTo>
                  <a:cubicBezTo>
                    <a:pt x="295" y="521"/>
                    <a:pt x="290" y="521"/>
                    <a:pt x="286" y="522"/>
                  </a:cubicBezTo>
                  <a:cubicBezTo>
                    <a:pt x="286" y="522"/>
                    <a:pt x="286" y="522"/>
                    <a:pt x="286" y="522"/>
                  </a:cubicBezTo>
                  <a:moveTo>
                    <a:pt x="237" y="520"/>
                  </a:moveTo>
                  <a:cubicBezTo>
                    <a:pt x="236" y="520"/>
                    <a:pt x="236" y="520"/>
                    <a:pt x="236" y="520"/>
                  </a:cubicBezTo>
                  <a:cubicBezTo>
                    <a:pt x="232" y="519"/>
                    <a:pt x="227" y="518"/>
                    <a:pt x="223" y="518"/>
                  </a:cubicBezTo>
                  <a:cubicBezTo>
                    <a:pt x="222" y="517"/>
                    <a:pt x="221" y="516"/>
                    <a:pt x="221" y="515"/>
                  </a:cubicBezTo>
                  <a:cubicBezTo>
                    <a:pt x="221" y="514"/>
                    <a:pt x="222" y="513"/>
                    <a:pt x="223" y="513"/>
                  </a:cubicBezTo>
                  <a:cubicBezTo>
                    <a:pt x="223" y="513"/>
                    <a:pt x="224" y="513"/>
                    <a:pt x="224" y="513"/>
                  </a:cubicBezTo>
                  <a:cubicBezTo>
                    <a:pt x="228" y="514"/>
                    <a:pt x="232" y="515"/>
                    <a:pt x="237" y="515"/>
                  </a:cubicBezTo>
                  <a:cubicBezTo>
                    <a:pt x="238" y="515"/>
                    <a:pt x="239" y="517"/>
                    <a:pt x="239" y="518"/>
                  </a:cubicBezTo>
                  <a:cubicBezTo>
                    <a:pt x="239" y="519"/>
                    <a:pt x="238" y="520"/>
                    <a:pt x="237" y="520"/>
                  </a:cubicBezTo>
                  <a:moveTo>
                    <a:pt x="317" y="518"/>
                  </a:moveTo>
                  <a:cubicBezTo>
                    <a:pt x="316" y="518"/>
                    <a:pt x="315" y="517"/>
                    <a:pt x="315" y="516"/>
                  </a:cubicBezTo>
                  <a:cubicBezTo>
                    <a:pt x="314" y="515"/>
                    <a:pt x="315" y="514"/>
                    <a:pt x="316" y="513"/>
                  </a:cubicBezTo>
                  <a:cubicBezTo>
                    <a:pt x="321" y="513"/>
                    <a:pt x="325" y="512"/>
                    <a:pt x="329" y="511"/>
                  </a:cubicBezTo>
                  <a:cubicBezTo>
                    <a:pt x="330" y="511"/>
                    <a:pt x="330" y="511"/>
                    <a:pt x="330" y="511"/>
                  </a:cubicBezTo>
                  <a:cubicBezTo>
                    <a:pt x="331" y="511"/>
                    <a:pt x="332" y="511"/>
                    <a:pt x="332" y="512"/>
                  </a:cubicBezTo>
                  <a:cubicBezTo>
                    <a:pt x="332" y="513"/>
                    <a:pt x="332" y="515"/>
                    <a:pt x="330" y="515"/>
                  </a:cubicBezTo>
                  <a:cubicBezTo>
                    <a:pt x="326" y="516"/>
                    <a:pt x="322" y="517"/>
                    <a:pt x="317" y="518"/>
                  </a:cubicBezTo>
                  <a:cubicBezTo>
                    <a:pt x="317" y="518"/>
                    <a:pt x="317" y="518"/>
                    <a:pt x="317" y="518"/>
                  </a:cubicBezTo>
                  <a:moveTo>
                    <a:pt x="206" y="514"/>
                  </a:moveTo>
                  <a:cubicBezTo>
                    <a:pt x="205" y="513"/>
                    <a:pt x="205" y="513"/>
                    <a:pt x="205" y="513"/>
                  </a:cubicBezTo>
                  <a:cubicBezTo>
                    <a:pt x="201" y="512"/>
                    <a:pt x="197" y="511"/>
                    <a:pt x="192" y="510"/>
                  </a:cubicBezTo>
                  <a:cubicBezTo>
                    <a:pt x="191" y="509"/>
                    <a:pt x="190" y="508"/>
                    <a:pt x="191" y="507"/>
                  </a:cubicBezTo>
                  <a:cubicBezTo>
                    <a:pt x="191" y="506"/>
                    <a:pt x="192" y="505"/>
                    <a:pt x="193" y="505"/>
                  </a:cubicBezTo>
                  <a:cubicBezTo>
                    <a:pt x="193" y="505"/>
                    <a:pt x="193" y="505"/>
                    <a:pt x="194" y="505"/>
                  </a:cubicBezTo>
                  <a:cubicBezTo>
                    <a:pt x="198" y="507"/>
                    <a:pt x="202" y="508"/>
                    <a:pt x="206" y="509"/>
                  </a:cubicBezTo>
                  <a:cubicBezTo>
                    <a:pt x="208" y="510"/>
                    <a:pt x="208" y="511"/>
                    <a:pt x="208" y="512"/>
                  </a:cubicBezTo>
                  <a:cubicBezTo>
                    <a:pt x="208" y="513"/>
                    <a:pt x="207" y="514"/>
                    <a:pt x="206" y="514"/>
                  </a:cubicBezTo>
                  <a:moveTo>
                    <a:pt x="347" y="510"/>
                  </a:moveTo>
                  <a:cubicBezTo>
                    <a:pt x="346" y="510"/>
                    <a:pt x="345" y="510"/>
                    <a:pt x="345" y="509"/>
                  </a:cubicBezTo>
                  <a:cubicBezTo>
                    <a:pt x="345" y="507"/>
                    <a:pt x="345" y="506"/>
                    <a:pt x="346" y="506"/>
                  </a:cubicBezTo>
                  <a:cubicBezTo>
                    <a:pt x="351" y="504"/>
                    <a:pt x="355" y="503"/>
                    <a:pt x="359" y="501"/>
                  </a:cubicBezTo>
                  <a:cubicBezTo>
                    <a:pt x="359" y="501"/>
                    <a:pt x="360" y="501"/>
                    <a:pt x="360" y="501"/>
                  </a:cubicBezTo>
                  <a:cubicBezTo>
                    <a:pt x="361" y="501"/>
                    <a:pt x="362" y="502"/>
                    <a:pt x="362" y="503"/>
                  </a:cubicBezTo>
                  <a:cubicBezTo>
                    <a:pt x="362" y="504"/>
                    <a:pt x="362" y="505"/>
                    <a:pt x="361" y="506"/>
                  </a:cubicBezTo>
                  <a:cubicBezTo>
                    <a:pt x="356" y="507"/>
                    <a:pt x="352" y="509"/>
                    <a:pt x="348" y="510"/>
                  </a:cubicBezTo>
                  <a:cubicBezTo>
                    <a:pt x="347" y="510"/>
                    <a:pt x="347" y="510"/>
                    <a:pt x="347" y="510"/>
                  </a:cubicBezTo>
                  <a:moveTo>
                    <a:pt x="176" y="504"/>
                  </a:moveTo>
                  <a:cubicBezTo>
                    <a:pt x="175" y="503"/>
                    <a:pt x="175" y="503"/>
                    <a:pt x="175" y="503"/>
                  </a:cubicBezTo>
                  <a:cubicBezTo>
                    <a:pt x="171" y="502"/>
                    <a:pt x="167" y="500"/>
                    <a:pt x="163" y="498"/>
                  </a:cubicBezTo>
                  <a:cubicBezTo>
                    <a:pt x="162" y="497"/>
                    <a:pt x="161" y="496"/>
                    <a:pt x="162" y="495"/>
                  </a:cubicBezTo>
                  <a:cubicBezTo>
                    <a:pt x="162" y="494"/>
                    <a:pt x="163" y="494"/>
                    <a:pt x="164" y="494"/>
                  </a:cubicBezTo>
                  <a:cubicBezTo>
                    <a:pt x="164" y="494"/>
                    <a:pt x="165" y="494"/>
                    <a:pt x="165" y="494"/>
                  </a:cubicBezTo>
                  <a:cubicBezTo>
                    <a:pt x="169" y="496"/>
                    <a:pt x="173" y="498"/>
                    <a:pt x="177" y="499"/>
                  </a:cubicBezTo>
                  <a:cubicBezTo>
                    <a:pt x="178" y="500"/>
                    <a:pt x="179" y="501"/>
                    <a:pt x="178" y="502"/>
                  </a:cubicBezTo>
                  <a:cubicBezTo>
                    <a:pt x="178" y="503"/>
                    <a:pt x="177" y="504"/>
                    <a:pt x="176" y="504"/>
                  </a:cubicBezTo>
                  <a:moveTo>
                    <a:pt x="376" y="499"/>
                  </a:moveTo>
                  <a:cubicBezTo>
                    <a:pt x="376" y="499"/>
                    <a:pt x="375" y="498"/>
                    <a:pt x="374" y="497"/>
                  </a:cubicBezTo>
                  <a:cubicBezTo>
                    <a:pt x="374" y="496"/>
                    <a:pt x="374" y="495"/>
                    <a:pt x="375" y="494"/>
                  </a:cubicBezTo>
                  <a:cubicBezTo>
                    <a:pt x="379" y="493"/>
                    <a:pt x="383" y="491"/>
                    <a:pt x="387" y="489"/>
                  </a:cubicBezTo>
                  <a:cubicBezTo>
                    <a:pt x="388" y="488"/>
                    <a:pt x="388" y="488"/>
                    <a:pt x="388" y="488"/>
                  </a:cubicBezTo>
                  <a:cubicBezTo>
                    <a:pt x="389" y="488"/>
                    <a:pt x="390" y="489"/>
                    <a:pt x="390" y="489"/>
                  </a:cubicBezTo>
                  <a:cubicBezTo>
                    <a:pt x="391" y="491"/>
                    <a:pt x="391" y="492"/>
                    <a:pt x="389" y="492"/>
                  </a:cubicBezTo>
                  <a:cubicBezTo>
                    <a:pt x="385" y="495"/>
                    <a:pt x="381" y="497"/>
                    <a:pt x="377" y="499"/>
                  </a:cubicBezTo>
                  <a:cubicBezTo>
                    <a:pt x="376" y="499"/>
                    <a:pt x="376" y="499"/>
                    <a:pt x="376" y="499"/>
                  </a:cubicBezTo>
                  <a:moveTo>
                    <a:pt x="148" y="490"/>
                  </a:moveTo>
                  <a:cubicBezTo>
                    <a:pt x="148" y="490"/>
                    <a:pt x="147" y="490"/>
                    <a:pt x="147" y="490"/>
                  </a:cubicBezTo>
                  <a:cubicBezTo>
                    <a:pt x="143" y="487"/>
                    <a:pt x="139" y="485"/>
                    <a:pt x="135" y="483"/>
                  </a:cubicBezTo>
                  <a:cubicBezTo>
                    <a:pt x="134" y="482"/>
                    <a:pt x="134" y="481"/>
                    <a:pt x="135" y="480"/>
                  </a:cubicBezTo>
                  <a:cubicBezTo>
                    <a:pt x="135" y="479"/>
                    <a:pt x="136" y="478"/>
                    <a:pt x="137" y="478"/>
                  </a:cubicBezTo>
                  <a:cubicBezTo>
                    <a:pt x="137" y="478"/>
                    <a:pt x="137" y="479"/>
                    <a:pt x="138" y="479"/>
                  </a:cubicBezTo>
                  <a:cubicBezTo>
                    <a:pt x="141" y="481"/>
                    <a:pt x="145" y="484"/>
                    <a:pt x="149" y="486"/>
                  </a:cubicBezTo>
                  <a:cubicBezTo>
                    <a:pt x="150" y="486"/>
                    <a:pt x="151" y="488"/>
                    <a:pt x="150" y="489"/>
                  </a:cubicBezTo>
                  <a:cubicBezTo>
                    <a:pt x="150" y="489"/>
                    <a:pt x="149" y="490"/>
                    <a:pt x="148" y="490"/>
                  </a:cubicBezTo>
                  <a:moveTo>
                    <a:pt x="404" y="484"/>
                  </a:moveTo>
                  <a:cubicBezTo>
                    <a:pt x="403" y="484"/>
                    <a:pt x="402" y="483"/>
                    <a:pt x="402" y="483"/>
                  </a:cubicBezTo>
                  <a:cubicBezTo>
                    <a:pt x="401" y="482"/>
                    <a:pt x="402" y="480"/>
                    <a:pt x="403" y="480"/>
                  </a:cubicBezTo>
                  <a:cubicBezTo>
                    <a:pt x="406" y="477"/>
                    <a:pt x="410" y="475"/>
                    <a:pt x="414" y="472"/>
                  </a:cubicBezTo>
                  <a:cubicBezTo>
                    <a:pt x="414" y="472"/>
                    <a:pt x="415" y="472"/>
                    <a:pt x="415" y="472"/>
                  </a:cubicBezTo>
                  <a:cubicBezTo>
                    <a:pt x="416" y="472"/>
                    <a:pt x="416" y="472"/>
                    <a:pt x="417" y="473"/>
                  </a:cubicBezTo>
                  <a:cubicBezTo>
                    <a:pt x="418" y="474"/>
                    <a:pt x="417" y="475"/>
                    <a:pt x="416" y="476"/>
                  </a:cubicBezTo>
                  <a:cubicBezTo>
                    <a:pt x="413" y="478"/>
                    <a:pt x="409" y="481"/>
                    <a:pt x="405" y="483"/>
                  </a:cubicBezTo>
                  <a:cubicBezTo>
                    <a:pt x="405" y="484"/>
                    <a:pt x="404" y="484"/>
                    <a:pt x="404" y="484"/>
                  </a:cubicBezTo>
                  <a:moveTo>
                    <a:pt x="122" y="473"/>
                  </a:moveTo>
                  <a:cubicBezTo>
                    <a:pt x="121" y="473"/>
                    <a:pt x="121" y="473"/>
                    <a:pt x="120" y="472"/>
                  </a:cubicBezTo>
                  <a:cubicBezTo>
                    <a:pt x="117" y="470"/>
                    <a:pt x="113" y="467"/>
                    <a:pt x="110" y="464"/>
                  </a:cubicBezTo>
                  <a:cubicBezTo>
                    <a:pt x="109" y="463"/>
                    <a:pt x="109" y="462"/>
                    <a:pt x="110" y="461"/>
                  </a:cubicBezTo>
                  <a:cubicBezTo>
                    <a:pt x="110" y="460"/>
                    <a:pt x="111" y="460"/>
                    <a:pt x="111" y="460"/>
                  </a:cubicBezTo>
                  <a:cubicBezTo>
                    <a:pt x="112" y="460"/>
                    <a:pt x="112" y="460"/>
                    <a:pt x="113" y="461"/>
                  </a:cubicBezTo>
                  <a:cubicBezTo>
                    <a:pt x="116" y="463"/>
                    <a:pt x="120" y="466"/>
                    <a:pt x="123" y="469"/>
                  </a:cubicBezTo>
                  <a:cubicBezTo>
                    <a:pt x="124" y="469"/>
                    <a:pt x="124" y="471"/>
                    <a:pt x="124" y="472"/>
                  </a:cubicBezTo>
                  <a:cubicBezTo>
                    <a:pt x="123" y="472"/>
                    <a:pt x="122" y="473"/>
                    <a:pt x="122" y="473"/>
                  </a:cubicBezTo>
                  <a:moveTo>
                    <a:pt x="429" y="465"/>
                  </a:moveTo>
                  <a:cubicBezTo>
                    <a:pt x="429" y="465"/>
                    <a:pt x="428" y="465"/>
                    <a:pt x="428" y="465"/>
                  </a:cubicBezTo>
                  <a:cubicBezTo>
                    <a:pt x="427" y="464"/>
                    <a:pt x="427" y="462"/>
                    <a:pt x="428" y="461"/>
                  </a:cubicBezTo>
                  <a:cubicBezTo>
                    <a:pt x="431" y="459"/>
                    <a:pt x="435" y="456"/>
                    <a:pt x="438" y="453"/>
                  </a:cubicBezTo>
                  <a:cubicBezTo>
                    <a:pt x="438" y="452"/>
                    <a:pt x="439" y="452"/>
                    <a:pt x="439" y="452"/>
                  </a:cubicBezTo>
                  <a:cubicBezTo>
                    <a:pt x="440" y="452"/>
                    <a:pt x="441" y="452"/>
                    <a:pt x="441" y="453"/>
                  </a:cubicBezTo>
                  <a:cubicBezTo>
                    <a:pt x="442" y="454"/>
                    <a:pt x="442" y="455"/>
                    <a:pt x="441" y="456"/>
                  </a:cubicBezTo>
                  <a:cubicBezTo>
                    <a:pt x="438" y="459"/>
                    <a:pt x="434" y="462"/>
                    <a:pt x="431" y="465"/>
                  </a:cubicBezTo>
                  <a:cubicBezTo>
                    <a:pt x="430" y="465"/>
                    <a:pt x="430" y="465"/>
                    <a:pt x="429" y="465"/>
                  </a:cubicBezTo>
                  <a:moveTo>
                    <a:pt x="98" y="453"/>
                  </a:moveTo>
                  <a:cubicBezTo>
                    <a:pt x="97" y="453"/>
                    <a:pt x="97" y="452"/>
                    <a:pt x="96" y="452"/>
                  </a:cubicBezTo>
                  <a:cubicBezTo>
                    <a:pt x="93" y="449"/>
                    <a:pt x="90" y="446"/>
                    <a:pt x="87" y="442"/>
                  </a:cubicBezTo>
                  <a:cubicBezTo>
                    <a:pt x="86" y="441"/>
                    <a:pt x="86" y="440"/>
                    <a:pt x="87" y="439"/>
                  </a:cubicBezTo>
                  <a:cubicBezTo>
                    <a:pt x="87" y="439"/>
                    <a:pt x="88" y="439"/>
                    <a:pt x="88" y="439"/>
                  </a:cubicBezTo>
                  <a:cubicBezTo>
                    <a:pt x="89" y="439"/>
                    <a:pt x="90" y="439"/>
                    <a:pt x="90" y="439"/>
                  </a:cubicBezTo>
                  <a:cubicBezTo>
                    <a:pt x="93" y="442"/>
                    <a:pt x="96" y="446"/>
                    <a:pt x="99" y="449"/>
                  </a:cubicBezTo>
                  <a:cubicBezTo>
                    <a:pt x="100" y="450"/>
                    <a:pt x="100" y="451"/>
                    <a:pt x="100" y="452"/>
                  </a:cubicBezTo>
                  <a:cubicBezTo>
                    <a:pt x="99" y="452"/>
                    <a:pt x="98" y="453"/>
                    <a:pt x="98" y="453"/>
                  </a:cubicBezTo>
                  <a:moveTo>
                    <a:pt x="452" y="444"/>
                  </a:moveTo>
                  <a:cubicBezTo>
                    <a:pt x="452" y="444"/>
                    <a:pt x="451" y="444"/>
                    <a:pt x="451" y="443"/>
                  </a:cubicBezTo>
                  <a:cubicBezTo>
                    <a:pt x="450" y="442"/>
                    <a:pt x="450" y="441"/>
                    <a:pt x="451" y="440"/>
                  </a:cubicBezTo>
                  <a:cubicBezTo>
                    <a:pt x="454" y="437"/>
                    <a:pt x="457" y="434"/>
                    <a:pt x="459" y="430"/>
                  </a:cubicBezTo>
                  <a:cubicBezTo>
                    <a:pt x="460" y="430"/>
                    <a:pt x="461" y="429"/>
                    <a:pt x="461" y="429"/>
                  </a:cubicBezTo>
                  <a:cubicBezTo>
                    <a:pt x="462" y="429"/>
                    <a:pt x="462" y="430"/>
                    <a:pt x="463" y="430"/>
                  </a:cubicBezTo>
                  <a:cubicBezTo>
                    <a:pt x="464" y="431"/>
                    <a:pt x="464" y="432"/>
                    <a:pt x="463" y="433"/>
                  </a:cubicBezTo>
                  <a:cubicBezTo>
                    <a:pt x="460" y="437"/>
                    <a:pt x="457" y="440"/>
                    <a:pt x="454" y="443"/>
                  </a:cubicBezTo>
                  <a:cubicBezTo>
                    <a:pt x="453" y="444"/>
                    <a:pt x="453" y="444"/>
                    <a:pt x="452" y="444"/>
                  </a:cubicBezTo>
                  <a:moveTo>
                    <a:pt x="77" y="429"/>
                  </a:moveTo>
                  <a:cubicBezTo>
                    <a:pt x="76" y="429"/>
                    <a:pt x="75" y="429"/>
                    <a:pt x="75" y="429"/>
                  </a:cubicBezTo>
                  <a:cubicBezTo>
                    <a:pt x="72" y="425"/>
                    <a:pt x="69" y="421"/>
                    <a:pt x="67" y="418"/>
                  </a:cubicBezTo>
                  <a:cubicBezTo>
                    <a:pt x="66" y="417"/>
                    <a:pt x="66" y="415"/>
                    <a:pt x="67" y="415"/>
                  </a:cubicBezTo>
                  <a:cubicBezTo>
                    <a:pt x="68" y="414"/>
                    <a:pt x="68" y="414"/>
                    <a:pt x="69" y="414"/>
                  </a:cubicBezTo>
                  <a:cubicBezTo>
                    <a:pt x="69" y="414"/>
                    <a:pt x="70" y="415"/>
                    <a:pt x="70" y="415"/>
                  </a:cubicBezTo>
                  <a:cubicBezTo>
                    <a:pt x="73" y="419"/>
                    <a:pt x="76" y="422"/>
                    <a:pt x="78" y="426"/>
                  </a:cubicBezTo>
                  <a:cubicBezTo>
                    <a:pt x="79" y="427"/>
                    <a:pt x="79" y="428"/>
                    <a:pt x="78" y="429"/>
                  </a:cubicBezTo>
                  <a:cubicBezTo>
                    <a:pt x="78" y="429"/>
                    <a:pt x="77" y="429"/>
                    <a:pt x="77" y="429"/>
                  </a:cubicBezTo>
                  <a:moveTo>
                    <a:pt x="472" y="420"/>
                  </a:moveTo>
                  <a:cubicBezTo>
                    <a:pt x="472" y="420"/>
                    <a:pt x="471" y="420"/>
                    <a:pt x="471" y="419"/>
                  </a:cubicBezTo>
                  <a:cubicBezTo>
                    <a:pt x="470" y="419"/>
                    <a:pt x="470" y="417"/>
                    <a:pt x="470" y="416"/>
                  </a:cubicBezTo>
                  <a:cubicBezTo>
                    <a:pt x="473" y="413"/>
                    <a:pt x="476" y="409"/>
                    <a:pt x="478" y="405"/>
                  </a:cubicBezTo>
                  <a:cubicBezTo>
                    <a:pt x="478" y="405"/>
                    <a:pt x="479" y="404"/>
                    <a:pt x="480" y="404"/>
                  </a:cubicBezTo>
                  <a:cubicBezTo>
                    <a:pt x="480" y="404"/>
                    <a:pt x="481" y="405"/>
                    <a:pt x="481" y="405"/>
                  </a:cubicBezTo>
                  <a:cubicBezTo>
                    <a:pt x="482" y="405"/>
                    <a:pt x="482" y="407"/>
                    <a:pt x="482" y="408"/>
                  </a:cubicBezTo>
                  <a:cubicBezTo>
                    <a:pt x="479" y="412"/>
                    <a:pt x="477" y="415"/>
                    <a:pt x="474" y="419"/>
                  </a:cubicBezTo>
                  <a:cubicBezTo>
                    <a:pt x="474" y="420"/>
                    <a:pt x="473" y="420"/>
                    <a:pt x="472" y="420"/>
                  </a:cubicBezTo>
                  <a:moveTo>
                    <a:pt x="59" y="404"/>
                  </a:moveTo>
                  <a:cubicBezTo>
                    <a:pt x="58" y="404"/>
                    <a:pt x="57" y="404"/>
                    <a:pt x="57" y="403"/>
                  </a:cubicBezTo>
                  <a:cubicBezTo>
                    <a:pt x="54" y="399"/>
                    <a:pt x="52" y="395"/>
                    <a:pt x="50" y="391"/>
                  </a:cubicBezTo>
                  <a:cubicBezTo>
                    <a:pt x="49" y="390"/>
                    <a:pt x="50" y="389"/>
                    <a:pt x="51" y="388"/>
                  </a:cubicBezTo>
                  <a:cubicBezTo>
                    <a:pt x="51" y="388"/>
                    <a:pt x="51" y="388"/>
                    <a:pt x="52" y="388"/>
                  </a:cubicBezTo>
                  <a:cubicBezTo>
                    <a:pt x="53" y="388"/>
                    <a:pt x="53" y="388"/>
                    <a:pt x="54" y="389"/>
                  </a:cubicBezTo>
                  <a:cubicBezTo>
                    <a:pt x="56" y="393"/>
                    <a:pt x="58" y="397"/>
                    <a:pt x="60" y="401"/>
                  </a:cubicBezTo>
                  <a:cubicBezTo>
                    <a:pt x="61" y="402"/>
                    <a:pt x="61" y="403"/>
                    <a:pt x="60" y="404"/>
                  </a:cubicBezTo>
                  <a:cubicBezTo>
                    <a:pt x="59" y="404"/>
                    <a:pt x="59" y="404"/>
                    <a:pt x="59" y="404"/>
                  </a:cubicBezTo>
                  <a:moveTo>
                    <a:pt x="489" y="394"/>
                  </a:moveTo>
                  <a:cubicBezTo>
                    <a:pt x="489" y="394"/>
                    <a:pt x="488" y="393"/>
                    <a:pt x="488" y="393"/>
                  </a:cubicBezTo>
                  <a:cubicBezTo>
                    <a:pt x="487" y="393"/>
                    <a:pt x="487" y="391"/>
                    <a:pt x="487" y="390"/>
                  </a:cubicBezTo>
                  <a:cubicBezTo>
                    <a:pt x="489" y="386"/>
                    <a:pt x="491" y="382"/>
                    <a:pt x="493" y="378"/>
                  </a:cubicBezTo>
                  <a:cubicBezTo>
                    <a:pt x="494" y="378"/>
                    <a:pt x="494" y="377"/>
                    <a:pt x="495" y="377"/>
                  </a:cubicBezTo>
                  <a:cubicBezTo>
                    <a:pt x="496" y="377"/>
                    <a:pt x="496" y="377"/>
                    <a:pt x="496" y="377"/>
                  </a:cubicBezTo>
                  <a:cubicBezTo>
                    <a:pt x="497" y="378"/>
                    <a:pt x="498" y="379"/>
                    <a:pt x="497" y="380"/>
                  </a:cubicBezTo>
                  <a:cubicBezTo>
                    <a:pt x="495" y="384"/>
                    <a:pt x="493" y="388"/>
                    <a:pt x="491" y="392"/>
                  </a:cubicBezTo>
                  <a:cubicBezTo>
                    <a:pt x="491" y="393"/>
                    <a:pt x="490" y="394"/>
                    <a:pt x="489" y="394"/>
                  </a:cubicBezTo>
                  <a:moveTo>
                    <a:pt x="44" y="376"/>
                  </a:moveTo>
                  <a:cubicBezTo>
                    <a:pt x="43" y="376"/>
                    <a:pt x="42" y="376"/>
                    <a:pt x="42" y="375"/>
                  </a:cubicBezTo>
                  <a:cubicBezTo>
                    <a:pt x="40" y="371"/>
                    <a:pt x="38" y="367"/>
                    <a:pt x="36" y="363"/>
                  </a:cubicBezTo>
                  <a:cubicBezTo>
                    <a:pt x="36" y="361"/>
                    <a:pt x="37" y="360"/>
                    <a:pt x="38" y="360"/>
                  </a:cubicBezTo>
                  <a:cubicBezTo>
                    <a:pt x="38" y="360"/>
                    <a:pt x="38" y="359"/>
                    <a:pt x="38" y="359"/>
                  </a:cubicBezTo>
                  <a:cubicBezTo>
                    <a:pt x="39" y="359"/>
                    <a:pt x="40" y="360"/>
                    <a:pt x="41" y="361"/>
                  </a:cubicBezTo>
                  <a:cubicBezTo>
                    <a:pt x="42" y="365"/>
                    <a:pt x="44" y="369"/>
                    <a:pt x="46" y="373"/>
                  </a:cubicBezTo>
                  <a:cubicBezTo>
                    <a:pt x="46" y="374"/>
                    <a:pt x="46" y="376"/>
                    <a:pt x="45" y="376"/>
                  </a:cubicBezTo>
                  <a:cubicBezTo>
                    <a:pt x="44" y="376"/>
                    <a:pt x="44" y="376"/>
                    <a:pt x="44" y="376"/>
                  </a:cubicBezTo>
                  <a:moveTo>
                    <a:pt x="503" y="365"/>
                  </a:moveTo>
                  <a:cubicBezTo>
                    <a:pt x="502" y="365"/>
                    <a:pt x="502" y="365"/>
                    <a:pt x="502" y="365"/>
                  </a:cubicBezTo>
                  <a:cubicBezTo>
                    <a:pt x="501" y="365"/>
                    <a:pt x="500" y="363"/>
                    <a:pt x="500" y="362"/>
                  </a:cubicBezTo>
                  <a:cubicBezTo>
                    <a:pt x="502" y="358"/>
                    <a:pt x="504" y="354"/>
                    <a:pt x="505" y="350"/>
                  </a:cubicBezTo>
                  <a:cubicBezTo>
                    <a:pt x="505" y="349"/>
                    <a:pt x="506" y="348"/>
                    <a:pt x="507" y="348"/>
                  </a:cubicBezTo>
                  <a:cubicBezTo>
                    <a:pt x="507" y="348"/>
                    <a:pt x="508" y="348"/>
                    <a:pt x="508" y="348"/>
                  </a:cubicBezTo>
                  <a:cubicBezTo>
                    <a:pt x="509" y="349"/>
                    <a:pt x="510" y="350"/>
                    <a:pt x="509" y="351"/>
                  </a:cubicBezTo>
                  <a:cubicBezTo>
                    <a:pt x="508" y="355"/>
                    <a:pt x="506" y="360"/>
                    <a:pt x="505" y="364"/>
                  </a:cubicBezTo>
                  <a:cubicBezTo>
                    <a:pt x="504" y="365"/>
                    <a:pt x="503" y="365"/>
                    <a:pt x="503" y="365"/>
                  </a:cubicBezTo>
                  <a:moveTo>
                    <a:pt x="33" y="347"/>
                  </a:moveTo>
                  <a:cubicBezTo>
                    <a:pt x="32" y="347"/>
                    <a:pt x="31" y="346"/>
                    <a:pt x="30" y="345"/>
                  </a:cubicBezTo>
                  <a:cubicBezTo>
                    <a:pt x="29" y="341"/>
                    <a:pt x="28" y="337"/>
                    <a:pt x="27" y="332"/>
                  </a:cubicBezTo>
                  <a:cubicBezTo>
                    <a:pt x="26" y="331"/>
                    <a:pt x="27" y="330"/>
                    <a:pt x="28" y="330"/>
                  </a:cubicBezTo>
                  <a:cubicBezTo>
                    <a:pt x="28" y="330"/>
                    <a:pt x="29" y="330"/>
                    <a:pt x="29" y="330"/>
                  </a:cubicBezTo>
                  <a:cubicBezTo>
                    <a:pt x="30" y="330"/>
                    <a:pt x="31" y="330"/>
                    <a:pt x="31" y="331"/>
                  </a:cubicBezTo>
                  <a:cubicBezTo>
                    <a:pt x="32" y="336"/>
                    <a:pt x="33" y="340"/>
                    <a:pt x="35" y="344"/>
                  </a:cubicBezTo>
                  <a:cubicBezTo>
                    <a:pt x="35" y="345"/>
                    <a:pt x="34" y="347"/>
                    <a:pt x="33" y="347"/>
                  </a:cubicBezTo>
                  <a:cubicBezTo>
                    <a:pt x="33" y="347"/>
                    <a:pt x="33" y="347"/>
                    <a:pt x="33" y="347"/>
                  </a:cubicBezTo>
                  <a:moveTo>
                    <a:pt x="512" y="336"/>
                  </a:moveTo>
                  <a:cubicBezTo>
                    <a:pt x="512" y="335"/>
                    <a:pt x="512" y="335"/>
                    <a:pt x="512" y="335"/>
                  </a:cubicBezTo>
                  <a:cubicBezTo>
                    <a:pt x="511" y="335"/>
                    <a:pt x="510" y="334"/>
                    <a:pt x="510" y="333"/>
                  </a:cubicBezTo>
                  <a:cubicBezTo>
                    <a:pt x="511" y="328"/>
                    <a:pt x="512" y="324"/>
                    <a:pt x="513" y="320"/>
                  </a:cubicBezTo>
                  <a:cubicBezTo>
                    <a:pt x="513" y="319"/>
                    <a:pt x="514" y="318"/>
                    <a:pt x="515" y="318"/>
                  </a:cubicBezTo>
                  <a:cubicBezTo>
                    <a:pt x="516" y="318"/>
                    <a:pt x="516" y="318"/>
                    <a:pt x="516" y="318"/>
                  </a:cubicBezTo>
                  <a:cubicBezTo>
                    <a:pt x="517" y="318"/>
                    <a:pt x="518" y="319"/>
                    <a:pt x="518" y="321"/>
                  </a:cubicBezTo>
                  <a:cubicBezTo>
                    <a:pt x="517" y="325"/>
                    <a:pt x="516" y="329"/>
                    <a:pt x="514" y="334"/>
                  </a:cubicBezTo>
                  <a:cubicBezTo>
                    <a:pt x="514" y="335"/>
                    <a:pt x="513" y="336"/>
                    <a:pt x="512" y="336"/>
                  </a:cubicBezTo>
                  <a:moveTo>
                    <a:pt x="25" y="317"/>
                  </a:moveTo>
                  <a:cubicBezTo>
                    <a:pt x="24" y="317"/>
                    <a:pt x="23" y="316"/>
                    <a:pt x="23" y="315"/>
                  </a:cubicBezTo>
                  <a:cubicBezTo>
                    <a:pt x="22" y="310"/>
                    <a:pt x="21" y="306"/>
                    <a:pt x="21" y="301"/>
                  </a:cubicBezTo>
                  <a:cubicBezTo>
                    <a:pt x="21" y="300"/>
                    <a:pt x="22" y="299"/>
                    <a:pt x="23" y="299"/>
                  </a:cubicBezTo>
                  <a:cubicBezTo>
                    <a:pt x="23" y="299"/>
                    <a:pt x="23" y="299"/>
                    <a:pt x="23" y="299"/>
                  </a:cubicBezTo>
                  <a:cubicBezTo>
                    <a:pt x="24" y="299"/>
                    <a:pt x="25" y="300"/>
                    <a:pt x="25" y="301"/>
                  </a:cubicBezTo>
                  <a:cubicBezTo>
                    <a:pt x="26" y="305"/>
                    <a:pt x="26" y="310"/>
                    <a:pt x="27" y="314"/>
                  </a:cubicBezTo>
                  <a:cubicBezTo>
                    <a:pt x="27" y="315"/>
                    <a:pt x="27" y="316"/>
                    <a:pt x="25" y="317"/>
                  </a:cubicBezTo>
                  <a:cubicBezTo>
                    <a:pt x="25" y="317"/>
                    <a:pt x="25" y="317"/>
                    <a:pt x="25" y="317"/>
                  </a:cubicBezTo>
                  <a:moveTo>
                    <a:pt x="518" y="305"/>
                  </a:moveTo>
                  <a:cubicBezTo>
                    <a:pt x="518" y="305"/>
                    <a:pt x="518" y="305"/>
                    <a:pt x="518" y="305"/>
                  </a:cubicBezTo>
                  <a:cubicBezTo>
                    <a:pt x="517" y="305"/>
                    <a:pt x="516" y="303"/>
                    <a:pt x="516" y="302"/>
                  </a:cubicBezTo>
                  <a:cubicBezTo>
                    <a:pt x="517" y="298"/>
                    <a:pt x="517" y="293"/>
                    <a:pt x="517" y="289"/>
                  </a:cubicBezTo>
                  <a:cubicBezTo>
                    <a:pt x="518" y="288"/>
                    <a:pt x="519" y="287"/>
                    <a:pt x="520" y="287"/>
                  </a:cubicBezTo>
                  <a:cubicBezTo>
                    <a:pt x="520" y="287"/>
                    <a:pt x="520" y="287"/>
                    <a:pt x="520" y="287"/>
                  </a:cubicBezTo>
                  <a:cubicBezTo>
                    <a:pt x="521" y="287"/>
                    <a:pt x="522" y="288"/>
                    <a:pt x="522" y="289"/>
                  </a:cubicBezTo>
                  <a:cubicBezTo>
                    <a:pt x="522" y="294"/>
                    <a:pt x="521" y="298"/>
                    <a:pt x="521" y="303"/>
                  </a:cubicBezTo>
                  <a:cubicBezTo>
                    <a:pt x="520" y="304"/>
                    <a:pt x="519" y="305"/>
                    <a:pt x="518" y="305"/>
                  </a:cubicBezTo>
                  <a:moveTo>
                    <a:pt x="22" y="285"/>
                  </a:moveTo>
                  <a:cubicBezTo>
                    <a:pt x="20" y="285"/>
                    <a:pt x="19" y="285"/>
                    <a:pt x="19" y="283"/>
                  </a:cubicBezTo>
                  <a:cubicBezTo>
                    <a:pt x="19" y="279"/>
                    <a:pt x="19" y="275"/>
                    <a:pt x="19" y="270"/>
                  </a:cubicBezTo>
                  <a:cubicBezTo>
                    <a:pt x="19" y="270"/>
                    <a:pt x="19" y="270"/>
                    <a:pt x="19" y="270"/>
                  </a:cubicBezTo>
                  <a:cubicBezTo>
                    <a:pt x="19" y="269"/>
                    <a:pt x="20" y="268"/>
                    <a:pt x="21" y="268"/>
                  </a:cubicBezTo>
                  <a:cubicBezTo>
                    <a:pt x="22" y="268"/>
                    <a:pt x="23" y="269"/>
                    <a:pt x="23" y="270"/>
                  </a:cubicBezTo>
                  <a:cubicBezTo>
                    <a:pt x="23" y="270"/>
                    <a:pt x="23" y="270"/>
                    <a:pt x="23" y="270"/>
                  </a:cubicBezTo>
                  <a:cubicBezTo>
                    <a:pt x="23" y="275"/>
                    <a:pt x="24" y="279"/>
                    <a:pt x="24" y="283"/>
                  </a:cubicBezTo>
                  <a:cubicBezTo>
                    <a:pt x="24" y="284"/>
                    <a:pt x="23" y="285"/>
                    <a:pt x="22" y="285"/>
                  </a:cubicBezTo>
                  <a:cubicBezTo>
                    <a:pt x="22" y="285"/>
                    <a:pt x="22" y="285"/>
                    <a:pt x="22" y="285"/>
                  </a:cubicBezTo>
                  <a:moveTo>
                    <a:pt x="520" y="274"/>
                  </a:moveTo>
                  <a:cubicBezTo>
                    <a:pt x="519" y="274"/>
                    <a:pt x="518" y="273"/>
                    <a:pt x="518" y="271"/>
                  </a:cubicBezTo>
                  <a:cubicBezTo>
                    <a:pt x="518" y="270"/>
                    <a:pt x="518" y="270"/>
                    <a:pt x="518" y="270"/>
                  </a:cubicBezTo>
                  <a:cubicBezTo>
                    <a:pt x="518" y="266"/>
                    <a:pt x="518" y="261"/>
                    <a:pt x="518" y="257"/>
                  </a:cubicBezTo>
                  <a:cubicBezTo>
                    <a:pt x="518" y="256"/>
                    <a:pt x="519" y="255"/>
                    <a:pt x="520" y="255"/>
                  </a:cubicBezTo>
                  <a:cubicBezTo>
                    <a:pt x="520" y="255"/>
                    <a:pt x="520" y="255"/>
                    <a:pt x="520" y="255"/>
                  </a:cubicBezTo>
                  <a:cubicBezTo>
                    <a:pt x="521" y="255"/>
                    <a:pt x="522" y="256"/>
                    <a:pt x="522" y="257"/>
                  </a:cubicBezTo>
                  <a:cubicBezTo>
                    <a:pt x="522" y="261"/>
                    <a:pt x="523" y="266"/>
                    <a:pt x="523" y="270"/>
                  </a:cubicBezTo>
                  <a:cubicBezTo>
                    <a:pt x="523" y="271"/>
                    <a:pt x="523" y="271"/>
                    <a:pt x="523" y="271"/>
                  </a:cubicBezTo>
                  <a:cubicBezTo>
                    <a:pt x="523" y="273"/>
                    <a:pt x="522" y="274"/>
                    <a:pt x="520" y="274"/>
                  </a:cubicBezTo>
                  <a:moveTo>
                    <a:pt x="22" y="254"/>
                  </a:moveTo>
                  <a:cubicBezTo>
                    <a:pt x="22" y="254"/>
                    <a:pt x="22" y="254"/>
                    <a:pt x="22" y="254"/>
                  </a:cubicBezTo>
                  <a:cubicBezTo>
                    <a:pt x="20" y="254"/>
                    <a:pt x="20" y="253"/>
                    <a:pt x="20" y="252"/>
                  </a:cubicBezTo>
                  <a:cubicBezTo>
                    <a:pt x="20" y="247"/>
                    <a:pt x="20" y="243"/>
                    <a:pt x="21" y="238"/>
                  </a:cubicBezTo>
                  <a:cubicBezTo>
                    <a:pt x="21" y="237"/>
                    <a:pt x="22" y="236"/>
                    <a:pt x="23" y="236"/>
                  </a:cubicBezTo>
                  <a:cubicBezTo>
                    <a:pt x="23" y="236"/>
                    <a:pt x="23" y="236"/>
                    <a:pt x="23" y="236"/>
                  </a:cubicBezTo>
                  <a:cubicBezTo>
                    <a:pt x="25" y="236"/>
                    <a:pt x="26" y="238"/>
                    <a:pt x="25" y="239"/>
                  </a:cubicBezTo>
                  <a:cubicBezTo>
                    <a:pt x="25" y="243"/>
                    <a:pt x="24" y="248"/>
                    <a:pt x="24" y="252"/>
                  </a:cubicBezTo>
                  <a:cubicBezTo>
                    <a:pt x="24" y="253"/>
                    <a:pt x="23" y="254"/>
                    <a:pt x="22" y="254"/>
                  </a:cubicBezTo>
                  <a:moveTo>
                    <a:pt x="518" y="241"/>
                  </a:moveTo>
                  <a:cubicBezTo>
                    <a:pt x="517" y="241"/>
                    <a:pt x="516" y="240"/>
                    <a:pt x="516" y="239"/>
                  </a:cubicBezTo>
                  <a:cubicBezTo>
                    <a:pt x="516" y="235"/>
                    <a:pt x="515" y="231"/>
                    <a:pt x="514" y="226"/>
                  </a:cubicBezTo>
                  <a:cubicBezTo>
                    <a:pt x="514" y="225"/>
                    <a:pt x="515" y="224"/>
                    <a:pt x="516" y="224"/>
                  </a:cubicBezTo>
                  <a:cubicBezTo>
                    <a:pt x="516" y="224"/>
                    <a:pt x="516" y="224"/>
                    <a:pt x="516" y="224"/>
                  </a:cubicBezTo>
                  <a:cubicBezTo>
                    <a:pt x="517" y="224"/>
                    <a:pt x="518" y="224"/>
                    <a:pt x="519" y="225"/>
                  </a:cubicBezTo>
                  <a:cubicBezTo>
                    <a:pt x="519" y="230"/>
                    <a:pt x="520" y="234"/>
                    <a:pt x="521" y="239"/>
                  </a:cubicBezTo>
                  <a:cubicBezTo>
                    <a:pt x="521" y="240"/>
                    <a:pt x="520" y="241"/>
                    <a:pt x="519" y="241"/>
                  </a:cubicBezTo>
                  <a:cubicBezTo>
                    <a:pt x="518" y="241"/>
                    <a:pt x="518" y="241"/>
                    <a:pt x="518" y="241"/>
                  </a:cubicBezTo>
                  <a:moveTo>
                    <a:pt x="26" y="223"/>
                  </a:moveTo>
                  <a:cubicBezTo>
                    <a:pt x="26" y="223"/>
                    <a:pt x="26" y="223"/>
                    <a:pt x="26" y="223"/>
                  </a:cubicBezTo>
                  <a:cubicBezTo>
                    <a:pt x="24" y="223"/>
                    <a:pt x="24" y="222"/>
                    <a:pt x="24" y="220"/>
                  </a:cubicBezTo>
                  <a:cubicBezTo>
                    <a:pt x="25" y="216"/>
                    <a:pt x="26" y="212"/>
                    <a:pt x="27" y="207"/>
                  </a:cubicBezTo>
                  <a:cubicBezTo>
                    <a:pt x="27" y="206"/>
                    <a:pt x="28" y="206"/>
                    <a:pt x="29" y="206"/>
                  </a:cubicBezTo>
                  <a:cubicBezTo>
                    <a:pt x="29" y="206"/>
                    <a:pt x="29" y="206"/>
                    <a:pt x="30" y="206"/>
                  </a:cubicBezTo>
                  <a:cubicBezTo>
                    <a:pt x="31" y="206"/>
                    <a:pt x="32" y="207"/>
                    <a:pt x="31" y="208"/>
                  </a:cubicBezTo>
                  <a:cubicBezTo>
                    <a:pt x="30" y="213"/>
                    <a:pt x="29" y="217"/>
                    <a:pt x="28" y="221"/>
                  </a:cubicBezTo>
                  <a:cubicBezTo>
                    <a:pt x="28" y="222"/>
                    <a:pt x="27" y="223"/>
                    <a:pt x="26" y="223"/>
                  </a:cubicBezTo>
                  <a:moveTo>
                    <a:pt x="513" y="210"/>
                  </a:moveTo>
                  <a:cubicBezTo>
                    <a:pt x="512" y="210"/>
                    <a:pt x="511" y="210"/>
                    <a:pt x="510" y="209"/>
                  </a:cubicBezTo>
                  <a:cubicBezTo>
                    <a:pt x="509" y="205"/>
                    <a:pt x="508" y="200"/>
                    <a:pt x="507" y="196"/>
                  </a:cubicBezTo>
                  <a:cubicBezTo>
                    <a:pt x="506" y="195"/>
                    <a:pt x="507" y="194"/>
                    <a:pt x="508" y="193"/>
                  </a:cubicBezTo>
                  <a:cubicBezTo>
                    <a:pt x="508" y="193"/>
                    <a:pt x="509" y="193"/>
                    <a:pt x="509" y="193"/>
                  </a:cubicBezTo>
                  <a:cubicBezTo>
                    <a:pt x="510" y="193"/>
                    <a:pt x="511" y="194"/>
                    <a:pt x="511" y="195"/>
                  </a:cubicBezTo>
                  <a:cubicBezTo>
                    <a:pt x="512" y="199"/>
                    <a:pt x="514" y="203"/>
                    <a:pt x="515" y="208"/>
                  </a:cubicBezTo>
                  <a:cubicBezTo>
                    <a:pt x="515" y="209"/>
                    <a:pt x="514" y="210"/>
                    <a:pt x="513" y="210"/>
                  </a:cubicBezTo>
                  <a:cubicBezTo>
                    <a:pt x="513" y="210"/>
                    <a:pt x="513" y="210"/>
                    <a:pt x="513" y="210"/>
                  </a:cubicBezTo>
                  <a:moveTo>
                    <a:pt x="34" y="193"/>
                  </a:moveTo>
                  <a:cubicBezTo>
                    <a:pt x="33" y="193"/>
                    <a:pt x="33" y="193"/>
                    <a:pt x="33" y="193"/>
                  </a:cubicBezTo>
                  <a:cubicBezTo>
                    <a:pt x="32" y="192"/>
                    <a:pt x="32" y="191"/>
                    <a:pt x="32" y="190"/>
                  </a:cubicBezTo>
                  <a:cubicBezTo>
                    <a:pt x="34" y="186"/>
                    <a:pt x="35" y="181"/>
                    <a:pt x="37" y="177"/>
                  </a:cubicBezTo>
                  <a:cubicBezTo>
                    <a:pt x="37" y="176"/>
                    <a:pt x="38" y="176"/>
                    <a:pt x="39" y="176"/>
                  </a:cubicBezTo>
                  <a:cubicBezTo>
                    <a:pt x="39" y="176"/>
                    <a:pt x="39" y="176"/>
                    <a:pt x="40" y="176"/>
                  </a:cubicBezTo>
                  <a:cubicBezTo>
                    <a:pt x="41" y="176"/>
                    <a:pt x="41" y="178"/>
                    <a:pt x="41" y="179"/>
                  </a:cubicBezTo>
                  <a:cubicBezTo>
                    <a:pt x="39" y="183"/>
                    <a:pt x="38" y="187"/>
                    <a:pt x="36" y="191"/>
                  </a:cubicBezTo>
                  <a:cubicBezTo>
                    <a:pt x="36" y="192"/>
                    <a:pt x="35" y="193"/>
                    <a:pt x="34" y="193"/>
                  </a:cubicBezTo>
                  <a:moveTo>
                    <a:pt x="503" y="181"/>
                  </a:moveTo>
                  <a:cubicBezTo>
                    <a:pt x="502" y="181"/>
                    <a:pt x="501" y="180"/>
                    <a:pt x="501" y="179"/>
                  </a:cubicBezTo>
                  <a:cubicBezTo>
                    <a:pt x="499" y="175"/>
                    <a:pt x="497" y="171"/>
                    <a:pt x="496" y="167"/>
                  </a:cubicBezTo>
                  <a:cubicBezTo>
                    <a:pt x="495" y="166"/>
                    <a:pt x="496" y="165"/>
                    <a:pt x="497" y="164"/>
                  </a:cubicBezTo>
                  <a:cubicBezTo>
                    <a:pt x="497" y="164"/>
                    <a:pt x="497" y="164"/>
                    <a:pt x="498" y="164"/>
                  </a:cubicBezTo>
                  <a:cubicBezTo>
                    <a:pt x="498" y="164"/>
                    <a:pt x="499" y="164"/>
                    <a:pt x="500" y="165"/>
                  </a:cubicBezTo>
                  <a:cubicBezTo>
                    <a:pt x="502" y="169"/>
                    <a:pt x="503" y="173"/>
                    <a:pt x="505" y="178"/>
                  </a:cubicBezTo>
                  <a:cubicBezTo>
                    <a:pt x="505" y="179"/>
                    <a:pt x="505" y="180"/>
                    <a:pt x="504" y="181"/>
                  </a:cubicBezTo>
                  <a:cubicBezTo>
                    <a:pt x="503" y="181"/>
                    <a:pt x="503" y="181"/>
                    <a:pt x="503" y="181"/>
                  </a:cubicBezTo>
                  <a:moveTo>
                    <a:pt x="46" y="164"/>
                  </a:moveTo>
                  <a:cubicBezTo>
                    <a:pt x="45" y="164"/>
                    <a:pt x="45" y="164"/>
                    <a:pt x="45" y="164"/>
                  </a:cubicBezTo>
                  <a:cubicBezTo>
                    <a:pt x="44" y="163"/>
                    <a:pt x="43" y="162"/>
                    <a:pt x="44" y="161"/>
                  </a:cubicBezTo>
                  <a:cubicBezTo>
                    <a:pt x="46" y="157"/>
                    <a:pt x="48" y="153"/>
                    <a:pt x="50" y="149"/>
                  </a:cubicBezTo>
                  <a:cubicBezTo>
                    <a:pt x="51" y="148"/>
                    <a:pt x="51" y="147"/>
                    <a:pt x="52" y="147"/>
                  </a:cubicBezTo>
                  <a:cubicBezTo>
                    <a:pt x="53" y="147"/>
                    <a:pt x="53" y="148"/>
                    <a:pt x="53" y="148"/>
                  </a:cubicBezTo>
                  <a:cubicBezTo>
                    <a:pt x="54" y="148"/>
                    <a:pt x="55" y="150"/>
                    <a:pt x="54" y="151"/>
                  </a:cubicBezTo>
                  <a:cubicBezTo>
                    <a:pt x="52" y="155"/>
                    <a:pt x="50" y="159"/>
                    <a:pt x="48" y="163"/>
                  </a:cubicBezTo>
                  <a:cubicBezTo>
                    <a:pt x="48" y="163"/>
                    <a:pt x="47" y="164"/>
                    <a:pt x="46" y="164"/>
                  </a:cubicBezTo>
                  <a:moveTo>
                    <a:pt x="490" y="152"/>
                  </a:moveTo>
                  <a:cubicBezTo>
                    <a:pt x="489" y="152"/>
                    <a:pt x="488" y="152"/>
                    <a:pt x="488" y="151"/>
                  </a:cubicBezTo>
                  <a:cubicBezTo>
                    <a:pt x="485" y="147"/>
                    <a:pt x="483" y="143"/>
                    <a:pt x="481" y="140"/>
                  </a:cubicBezTo>
                  <a:cubicBezTo>
                    <a:pt x="480" y="139"/>
                    <a:pt x="481" y="137"/>
                    <a:pt x="482" y="137"/>
                  </a:cubicBezTo>
                  <a:cubicBezTo>
                    <a:pt x="482" y="136"/>
                    <a:pt x="482" y="136"/>
                    <a:pt x="483" y="136"/>
                  </a:cubicBezTo>
                  <a:cubicBezTo>
                    <a:pt x="483" y="136"/>
                    <a:pt x="484" y="137"/>
                    <a:pt x="485" y="137"/>
                  </a:cubicBezTo>
                  <a:cubicBezTo>
                    <a:pt x="487" y="141"/>
                    <a:pt x="489" y="145"/>
                    <a:pt x="491" y="149"/>
                  </a:cubicBezTo>
                  <a:cubicBezTo>
                    <a:pt x="492" y="150"/>
                    <a:pt x="492" y="151"/>
                    <a:pt x="491" y="152"/>
                  </a:cubicBezTo>
                  <a:cubicBezTo>
                    <a:pt x="490" y="152"/>
                    <a:pt x="490" y="152"/>
                    <a:pt x="490" y="152"/>
                  </a:cubicBezTo>
                  <a:moveTo>
                    <a:pt x="61" y="137"/>
                  </a:moveTo>
                  <a:cubicBezTo>
                    <a:pt x="61" y="137"/>
                    <a:pt x="61" y="136"/>
                    <a:pt x="60" y="136"/>
                  </a:cubicBezTo>
                  <a:cubicBezTo>
                    <a:pt x="59" y="136"/>
                    <a:pt x="59" y="134"/>
                    <a:pt x="60" y="133"/>
                  </a:cubicBezTo>
                  <a:cubicBezTo>
                    <a:pt x="62" y="129"/>
                    <a:pt x="65" y="126"/>
                    <a:pt x="67" y="122"/>
                  </a:cubicBezTo>
                  <a:cubicBezTo>
                    <a:pt x="68" y="121"/>
                    <a:pt x="68" y="121"/>
                    <a:pt x="69" y="121"/>
                  </a:cubicBezTo>
                  <a:cubicBezTo>
                    <a:pt x="69" y="121"/>
                    <a:pt x="70" y="121"/>
                    <a:pt x="70" y="122"/>
                  </a:cubicBezTo>
                  <a:cubicBezTo>
                    <a:pt x="71" y="122"/>
                    <a:pt x="72" y="124"/>
                    <a:pt x="71" y="125"/>
                  </a:cubicBezTo>
                  <a:cubicBezTo>
                    <a:pt x="68" y="128"/>
                    <a:pt x="66" y="132"/>
                    <a:pt x="63" y="136"/>
                  </a:cubicBezTo>
                  <a:cubicBezTo>
                    <a:pt x="63" y="136"/>
                    <a:pt x="62" y="137"/>
                    <a:pt x="61" y="137"/>
                  </a:cubicBezTo>
                  <a:moveTo>
                    <a:pt x="473" y="126"/>
                  </a:moveTo>
                  <a:cubicBezTo>
                    <a:pt x="472" y="126"/>
                    <a:pt x="471" y="126"/>
                    <a:pt x="471" y="125"/>
                  </a:cubicBezTo>
                  <a:cubicBezTo>
                    <a:pt x="468" y="121"/>
                    <a:pt x="466" y="118"/>
                    <a:pt x="463" y="114"/>
                  </a:cubicBezTo>
                  <a:cubicBezTo>
                    <a:pt x="462" y="113"/>
                    <a:pt x="462" y="112"/>
                    <a:pt x="463" y="111"/>
                  </a:cubicBezTo>
                  <a:cubicBezTo>
                    <a:pt x="464" y="111"/>
                    <a:pt x="464" y="111"/>
                    <a:pt x="465" y="111"/>
                  </a:cubicBezTo>
                  <a:cubicBezTo>
                    <a:pt x="465" y="111"/>
                    <a:pt x="466" y="111"/>
                    <a:pt x="466" y="112"/>
                  </a:cubicBezTo>
                  <a:cubicBezTo>
                    <a:pt x="469" y="115"/>
                    <a:pt x="472" y="119"/>
                    <a:pt x="475" y="122"/>
                  </a:cubicBezTo>
                  <a:cubicBezTo>
                    <a:pt x="475" y="123"/>
                    <a:pt x="475" y="125"/>
                    <a:pt x="474" y="125"/>
                  </a:cubicBezTo>
                  <a:cubicBezTo>
                    <a:pt x="474" y="126"/>
                    <a:pt x="473" y="126"/>
                    <a:pt x="473" y="126"/>
                  </a:cubicBezTo>
                  <a:moveTo>
                    <a:pt x="80" y="111"/>
                  </a:moveTo>
                  <a:cubicBezTo>
                    <a:pt x="80" y="111"/>
                    <a:pt x="79" y="111"/>
                    <a:pt x="79" y="111"/>
                  </a:cubicBezTo>
                  <a:cubicBezTo>
                    <a:pt x="78" y="110"/>
                    <a:pt x="78" y="109"/>
                    <a:pt x="78" y="108"/>
                  </a:cubicBezTo>
                  <a:cubicBezTo>
                    <a:pt x="81" y="104"/>
                    <a:pt x="84" y="101"/>
                    <a:pt x="87" y="98"/>
                  </a:cubicBezTo>
                  <a:cubicBezTo>
                    <a:pt x="88" y="97"/>
                    <a:pt x="88" y="97"/>
                    <a:pt x="89" y="97"/>
                  </a:cubicBezTo>
                  <a:cubicBezTo>
                    <a:pt x="90" y="97"/>
                    <a:pt x="90" y="97"/>
                    <a:pt x="91" y="98"/>
                  </a:cubicBezTo>
                  <a:cubicBezTo>
                    <a:pt x="91" y="98"/>
                    <a:pt x="92" y="100"/>
                    <a:pt x="91" y="101"/>
                  </a:cubicBezTo>
                  <a:cubicBezTo>
                    <a:pt x="88" y="104"/>
                    <a:pt x="85" y="107"/>
                    <a:pt x="82" y="111"/>
                  </a:cubicBezTo>
                  <a:cubicBezTo>
                    <a:pt x="81" y="111"/>
                    <a:pt x="81" y="111"/>
                    <a:pt x="80" y="111"/>
                  </a:cubicBezTo>
                  <a:moveTo>
                    <a:pt x="453" y="102"/>
                  </a:moveTo>
                  <a:cubicBezTo>
                    <a:pt x="452" y="102"/>
                    <a:pt x="452" y="101"/>
                    <a:pt x="451" y="101"/>
                  </a:cubicBezTo>
                  <a:cubicBezTo>
                    <a:pt x="448" y="98"/>
                    <a:pt x="445" y="95"/>
                    <a:pt x="442" y="92"/>
                  </a:cubicBezTo>
                  <a:cubicBezTo>
                    <a:pt x="441" y="91"/>
                    <a:pt x="441" y="89"/>
                    <a:pt x="442" y="88"/>
                  </a:cubicBezTo>
                  <a:cubicBezTo>
                    <a:pt x="442" y="88"/>
                    <a:pt x="443" y="88"/>
                    <a:pt x="443" y="88"/>
                  </a:cubicBezTo>
                  <a:cubicBezTo>
                    <a:pt x="444" y="88"/>
                    <a:pt x="444" y="88"/>
                    <a:pt x="445" y="88"/>
                  </a:cubicBezTo>
                  <a:cubicBezTo>
                    <a:pt x="448" y="91"/>
                    <a:pt x="451" y="95"/>
                    <a:pt x="454" y="98"/>
                  </a:cubicBezTo>
                  <a:cubicBezTo>
                    <a:pt x="455" y="99"/>
                    <a:pt x="455" y="100"/>
                    <a:pt x="454" y="101"/>
                  </a:cubicBezTo>
                  <a:cubicBezTo>
                    <a:pt x="454" y="102"/>
                    <a:pt x="453" y="102"/>
                    <a:pt x="453" y="102"/>
                  </a:cubicBezTo>
                  <a:moveTo>
                    <a:pt x="102" y="89"/>
                  </a:moveTo>
                  <a:cubicBezTo>
                    <a:pt x="101" y="89"/>
                    <a:pt x="101" y="89"/>
                    <a:pt x="100" y="88"/>
                  </a:cubicBezTo>
                  <a:cubicBezTo>
                    <a:pt x="99" y="87"/>
                    <a:pt x="99" y="86"/>
                    <a:pt x="100" y="85"/>
                  </a:cubicBezTo>
                  <a:cubicBezTo>
                    <a:pt x="104" y="82"/>
                    <a:pt x="107" y="79"/>
                    <a:pt x="110" y="76"/>
                  </a:cubicBezTo>
                  <a:cubicBezTo>
                    <a:pt x="111" y="76"/>
                    <a:pt x="111" y="76"/>
                    <a:pt x="112" y="76"/>
                  </a:cubicBezTo>
                  <a:cubicBezTo>
                    <a:pt x="113" y="76"/>
                    <a:pt x="113" y="76"/>
                    <a:pt x="114" y="76"/>
                  </a:cubicBezTo>
                  <a:cubicBezTo>
                    <a:pt x="114" y="77"/>
                    <a:pt x="114" y="79"/>
                    <a:pt x="113" y="80"/>
                  </a:cubicBezTo>
                  <a:cubicBezTo>
                    <a:pt x="110" y="82"/>
                    <a:pt x="107" y="85"/>
                    <a:pt x="103" y="88"/>
                  </a:cubicBezTo>
                  <a:cubicBezTo>
                    <a:pt x="103" y="89"/>
                    <a:pt x="102" y="89"/>
                    <a:pt x="102" y="89"/>
                  </a:cubicBezTo>
                  <a:moveTo>
                    <a:pt x="430" y="80"/>
                  </a:moveTo>
                  <a:cubicBezTo>
                    <a:pt x="429" y="80"/>
                    <a:pt x="429" y="80"/>
                    <a:pt x="428" y="80"/>
                  </a:cubicBezTo>
                  <a:cubicBezTo>
                    <a:pt x="425" y="77"/>
                    <a:pt x="422" y="74"/>
                    <a:pt x="418" y="72"/>
                  </a:cubicBezTo>
                  <a:cubicBezTo>
                    <a:pt x="417" y="71"/>
                    <a:pt x="417" y="69"/>
                    <a:pt x="418" y="68"/>
                  </a:cubicBezTo>
                  <a:cubicBezTo>
                    <a:pt x="418" y="68"/>
                    <a:pt x="419" y="68"/>
                    <a:pt x="419" y="68"/>
                  </a:cubicBezTo>
                  <a:cubicBezTo>
                    <a:pt x="420" y="68"/>
                    <a:pt x="420" y="68"/>
                    <a:pt x="421" y="68"/>
                  </a:cubicBezTo>
                  <a:cubicBezTo>
                    <a:pt x="424" y="71"/>
                    <a:pt x="428" y="73"/>
                    <a:pt x="431" y="76"/>
                  </a:cubicBezTo>
                  <a:cubicBezTo>
                    <a:pt x="432" y="77"/>
                    <a:pt x="432" y="78"/>
                    <a:pt x="432" y="79"/>
                  </a:cubicBezTo>
                  <a:cubicBezTo>
                    <a:pt x="431" y="80"/>
                    <a:pt x="431" y="80"/>
                    <a:pt x="430" y="80"/>
                  </a:cubicBezTo>
                  <a:moveTo>
                    <a:pt x="126" y="69"/>
                  </a:moveTo>
                  <a:cubicBezTo>
                    <a:pt x="125" y="69"/>
                    <a:pt x="125" y="69"/>
                    <a:pt x="124" y="68"/>
                  </a:cubicBezTo>
                  <a:cubicBezTo>
                    <a:pt x="124" y="67"/>
                    <a:pt x="124" y="66"/>
                    <a:pt x="125" y="65"/>
                  </a:cubicBezTo>
                  <a:cubicBezTo>
                    <a:pt x="128" y="62"/>
                    <a:pt x="132" y="60"/>
                    <a:pt x="136" y="58"/>
                  </a:cubicBezTo>
                  <a:cubicBezTo>
                    <a:pt x="136" y="57"/>
                    <a:pt x="137" y="57"/>
                    <a:pt x="137" y="57"/>
                  </a:cubicBezTo>
                  <a:cubicBezTo>
                    <a:pt x="138" y="57"/>
                    <a:pt x="139" y="58"/>
                    <a:pt x="139" y="58"/>
                  </a:cubicBezTo>
                  <a:cubicBezTo>
                    <a:pt x="140" y="59"/>
                    <a:pt x="140" y="61"/>
                    <a:pt x="138" y="61"/>
                  </a:cubicBezTo>
                  <a:cubicBezTo>
                    <a:pt x="135" y="64"/>
                    <a:pt x="131" y="66"/>
                    <a:pt x="127" y="69"/>
                  </a:cubicBezTo>
                  <a:cubicBezTo>
                    <a:pt x="127" y="69"/>
                    <a:pt x="127" y="69"/>
                    <a:pt x="126" y="69"/>
                  </a:cubicBezTo>
                  <a:moveTo>
                    <a:pt x="271" y="489"/>
                  </a:moveTo>
                  <a:cubicBezTo>
                    <a:pt x="150" y="489"/>
                    <a:pt x="52" y="391"/>
                    <a:pt x="52" y="270"/>
                  </a:cubicBezTo>
                  <a:cubicBezTo>
                    <a:pt x="52" y="149"/>
                    <a:pt x="150" y="51"/>
                    <a:pt x="271" y="51"/>
                  </a:cubicBezTo>
                  <a:cubicBezTo>
                    <a:pt x="392" y="51"/>
                    <a:pt x="490" y="149"/>
                    <a:pt x="490" y="270"/>
                  </a:cubicBezTo>
                  <a:cubicBezTo>
                    <a:pt x="490" y="391"/>
                    <a:pt x="392" y="489"/>
                    <a:pt x="271" y="489"/>
                  </a:cubicBezTo>
                  <a:moveTo>
                    <a:pt x="405" y="62"/>
                  </a:moveTo>
                  <a:cubicBezTo>
                    <a:pt x="404" y="62"/>
                    <a:pt x="404" y="62"/>
                    <a:pt x="403" y="61"/>
                  </a:cubicBezTo>
                  <a:cubicBezTo>
                    <a:pt x="400" y="59"/>
                    <a:pt x="396" y="57"/>
                    <a:pt x="392" y="55"/>
                  </a:cubicBezTo>
                  <a:cubicBezTo>
                    <a:pt x="391" y="54"/>
                    <a:pt x="391" y="53"/>
                    <a:pt x="391" y="52"/>
                  </a:cubicBezTo>
                  <a:cubicBezTo>
                    <a:pt x="392" y="51"/>
                    <a:pt x="392" y="50"/>
                    <a:pt x="393" y="50"/>
                  </a:cubicBezTo>
                  <a:cubicBezTo>
                    <a:pt x="393" y="50"/>
                    <a:pt x="394" y="51"/>
                    <a:pt x="394" y="51"/>
                  </a:cubicBezTo>
                  <a:cubicBezTo>
                    <a:pt x="398" y="53"/>
                    <a:pt x="402" y="55"/>
                    <a:pt x="406" y="58"/>
                  </a:cubicBezTo>
                  <a:cubicBezTo>
                    <a:pt x="407" y="58"/>
                    <a:pt x="407" y="60"/>
                    <a:pt x="406" y="61"/>
                  </a:cubicBezTo>
                  <a:cubicBezTo>
                    <a:pt x="406" y="61"/>
                    <a:pt x="405" y="62"/>
                    <a:pt x="405" y="62"/>
                  </a:cubicBezTo>
                  <a:moveTo>
                    <a:pt x="153" y="53"/>
                  </a:moveTo>
                  <a:cubicBezTo>
                    <a:pt x="152" y="53"/>
                    <a:pt x="151" y="52"/>
                    <a:pt x="151" y="51"/>
                  </a:cubicBezTo>
                  <a:cubicBezTo>
                    <a:pt x="150" y="50"/>
                    <a:pt x="151" y="49"/>
                    <a:pt x="152" y="48"/>
                  </a:cubicBezTo>
                  <a:cubicBezTo>
                    <a:pt x="156" y="46"/>
                    <a:pt x="160" y="44"/>
                    <a:pt x="164" y="42"/>
                  </a:cubicBezTo>
                  <a:cubicBezTo>
                    <a:pt x="164" y="42"/>
                    <a:pt x="164" y="42"/>
                    <a:pt x="165" y="42"/>
                  </a:cubicBezTo>
                  <a:cubicBezTo>
                    <a:pt x="166" y="42"/>
                    <a:pt x="166" y="43"/>
                    <a:pt x="167" y="43"/>
                  </a:cubicBezTo>
                  <a:cubicBezTo>
                    <a:pt x="167" y="44"/>
                    <a:pt x="167" y="46"/>
                    <a:pt x="166" y="46"/>
                  </a:cubicBezTo>
                  <a:cubicBezTo>
                    <a:pt x="162" y="48"/>
                    <a:pt x="158" y="50"/>
                    <a:pt x="154" y="52"/>
                  </a:cubicBezTo>
                  <a:cubicBezTo>
                    <a:pt x="153" y="53"/>
                    <a:pt x="153" y="53"/>
                    <a:pt x="153" y="53"/>
                  </a:cubicBezTo>
                  <a:moveTo>
                    <a:pt x="377" y="47"/>
                  </a:moveTo>
                  <a:cubicBezTo>
                    <a:pt x="376" y="46"/>
                    <a:pt x="376" y="46"/>
                    <a:pt x="376" y="46"/>
                  </a:cubicBezTo>
                  <a:cubicBezTo>
                    <a:pt x="372" y="45"/>
                    <a:pt x="368" y="43"/>
                    <a:pt x="364" y="41"/>
                  </a:cubicBezTo>
                  <a:cubicBezTo>
                    <a:pt x="363" y="41"/>
                    <a:pt x="362" y="39"/>
                    <a:pt x="363" y="38"/>
                  </a:cubicBezTo>
                  <a:cubicBezTo>
                    <a:pt x="363" y="37"/>
                    <a:pt x="364" y="37"/>
                    <a:pt x="365" y="37"/>
                  </a:cubicBezTo>
                  <a:cubicBezTo>
                    <a:pt x="365" y="37"/>
                    <a:pt x="365" y="37"/>
                    <a:pt x="366" y="37"/>
                  </a:cubicBezTo>
                  <a:cubicBezTo>
                    <a:pt x="370" y="39"/>
                    <a:pt x="374" y="41"/>
                    <a:pt x="378" y="42"/>
                  </a:cubicBezTo>
                  <a:cubicBezTo>
                    <a:pt x="379" y="43"/>
                    <a:pt x="380" y="44"/>
                    <a:pt x="379" y="45"/>
                  </a:cubicBezTo>
                  <a:cubicBezTo>
                    <a:pt x="379" y="46"/>
                    <a:pt x="378" y="47"/>
                    <a:pt x="377" y="47"/>
                  </a:cubicBezTo>
                  <a:moveTo>
                    <a:pt x="181" y="39"/>
                  </a:moveTo>
                  <a:cubicBezTo>
                    <a:pt x="180" y="39"/>
                    <a:pt x="179" y="39"/>
                    <a:pt x="179" y="38"/>
                  </a:cubicBezTo>
                  <a:cubicBezTo>
                    <a:pt x="179" y="37"/>
                    <a:pt x="179" y="36"/>
                    <a:pt x="180" y="35"/>
                  </a:cubicBezTo>
                  <a:cubicBezTo>
                    <a:pt x="185" y="34"/>
                    <a:pt x="189" y="32"/>
                    <a:pt x="193" y="31"/>
                  </a:cubicBezTo>
                  <a:cubicBezTo>
                    <a:pt x="193" y="31"/>
                    <a:pt x="194" y="31"/>
                    <a:pt x="194" y="31"/>
                  </a:cubicBezTo>
                  <a:cubicBezTo>
                    <a:pt x="195" y="31"/>
                    <a:pt x="196" y="31"/>
                    <a:pt x="196" y="32"/>
                  </a:cubicBezTo>
                  <a:cubicBezTo>
                    <a:pt x="196" y="33"/>
                    <a:pt x="196" y="35"/>
                    <a:pt x="195" y="35"/>
                  </a:cubicBezTo>
                  <a:cubicBezTo>
                    <a:pt x="190" y="36"/>
                    <a:pt x="186" y="38"/>
                    <a:pt x="182" y="39"/>
                  </a:cubicBezTo>
                  <a:cubicBezTo>
                    <a:pt x="181" y="39"/>
                    <a:pt x="181" y="39"/>
                    <a:pt x="181" y="39"/>
                  </a:cubicBezTo>
                  <a:moveTo>
                    <a:pt x="348" y="35"/>
                  </a:moveTo>
                  <a:cubicBezTo>
                    <a:pt x="347" y="35"/>
                    <a:pt x="347" y="35"/>
                    <a:pt x="347" y="35"/>
                  </a:cubicBezTo>
                  <a:cubicBezTo>
                    <a:pt x="343" y="34"/>
                    <a:pt x="339" y="32"/>
                    <a:pt x="335" y="31"/>
                  </a:cubicBezTo>
                  <a:cubicBezTo>
                    <a:pt x="333" y="31"/>
                    <a:pt x="333" y="30"/>
                    <a:pt x="333" y="29"/>
                  </a:cubicBezTo>
                  <a:cubicBezTo>
                    <a:pt x="333" y="28"/>
                    <a:pt x="334" y="27"/>
                    <a:pt x="335" y="27"/>
                  </a:cubicBezTo>
                  <a:cubicBezTo>
                    <a:pt x="335" y="27"/>
                    <a:pt x="336" y="27"/>
                    <a:pt x="336" y="27"/>
                  </a:cubicBezTo>
                  <a:cubicBezTo>
                    <a:pt x="340" y="28"/>
                    <a:pt x="345" y="29"/>
                    <a:pt x="349" y="31"/>
                  </a:cubicBezTo>
                  <a:cubicBezTo>
                    <a:pt x="350" y="31"/>
                    <a:pt x="351" y="32"/>
                    <a:pt x="350" y="34"/>
                  </a:cubicBezTo>
                  <a:cubicBezTo>
                    <a:pt x="350" y="35"/>
                    <a:pt x="349" y="35"/>
                    <a:pt x="348" y="35"/>
                  </a:cubicBezTo>
                  <a:moveTo>
                    <a:pt x="211" y="30"/>
                  </a:moveTo>
                  <a:cubicBezTo>
                    <a:pt x="210" y="30"/>
                    <a:pt x="209" y="29"/>
                    <a:pt x="209" y="28"/>
                  </a:cubicBezTo>
                  <a:cubicBezTo>
                    <a:pt x="209" y="27"/>
                    <a:pt x="209" y="26"/>
                    <a:pt x="211" y="26"/>
                  </a:cubicBezTo>
                  <a:cubicBezTo>
                    <a:pt x="215" y="25"/>
                    <a:pt x="219" y="24"/>
                    <a:pt x="224" y="23"/>
                  </a:cubicBezTo>
                  <a:cubicBezTo>
                    <a:pt x="224" y="23"/>
                    <a:pt x="224" y="23"/>
                    <a:pt x="224" y="23"/>
                  </a:cubicBezTo>
                  <a:cubicBezTo>
                    <a:pt x="225" y="23"/>
                    <a:pt x="226" y="24"/>
                    <a:pt x="226" y="25"/>
                  </a:cubicBezTo>
                  <a:cubicBezTo>
                    <a:pt x="227" y="26"/>
                    <a:pt x="226" y="27"/>
                    <a:pt x="225" y="27"/>
                  </a:cubicBezTo>
                  <a:cubicBezTo>
                    <a:pt x="220" y="28"/>
                    <a:pt x="216" y="29"/>
                    <a:pt x="212" y="30"/>
                  </a:cubicBezTo>
                  <a:cubicBezTo>
                    <a:pt x="211" y="30"/>
                    <a:pt x="211" y="30"/>
                    <a:pt x="211" y="30"/>
                  </a:cubicBezTo>
                  <a:moveTo>
                    <a:pt x="318" y="27"/>
                  </a:moveTo>
                  <a:cubicBezTo>
                    <a:pt x="317" y="27"/>
                    <a:pt x="317" y="27"/>
                    <a:pt x="317" y="27"/>
                  </a:cubicBezTo>
                  <a:cubicBezTo>
                    <a:pt x="313" y="26"/>
                    <a:pt x="309" y="26"/>
                    <a:pt x="304" y="25"/>
                  </a:cubicBezTo>
                  <a:cubicBezTo>
                    <a:pt x="303" y="25"/>
                    <a:pt x="302" y="24"/>
                    <a:pt x="302" y="23"/>
                  </a:cubicBezTo>
                  <a:cubicBezTo>
                    <a:pt x="302" y="22"/>
                    <a:pt x="303" y="21"/>
                    <a:pt x="305" y="21"/>
                  </a:cubicBezTo>
                  <a:cubicBezTo>
                    <a:pt x="305" y="21"/>
                    <a:pt x="305" y="21"/>
                    <a:pt x="305" y="21"/>
                  </a:cubicBezTo>
                  <a:cubicBezTo>
                    <a:pt x="309" y="21"/>
                    <a:pt x="314" y="22"/>
                    <a:pt x="318" y="23"/>
                  </a:cubicBezTo>
                  <a:cubicBezTo>
                    <a:pt x="319" y="23"/>
                    <a:pt x="320" y="24"/>
                    <a:pt x="320" y="26"/>
                  </a:cubicBezTo>
                  <a:cubicBezTo>
                    <a:pt x="320" y="27"/>
                    <a:pt x="319" y="27"/>
                    <a:pt x="318" y="27"/>
                  </a:cubicBezTo>
                  <a:moveTo>
                    <a:pt x="242" y="25"/>
                  </a:moveTo>
                  <a:cubicBezTo>
                    <a:pt x="241" y="25"/>
                    <a:pt x="240" y="24"/>
                    <a:pt x="240" y="23"/>
                  </a:cubicBezTo>
                  <a:cubicBezTo>
                    <a:pt x="240" y="21"/>
                    <a:pt x="241" y="20"/>
                    <a:pt x="242" y="20"/>
                  </a:cubicBezTo>
                  <a:cubicBezTo>
                    <a:pt x="246" y="20"/>
                    <a:pt x="251" y="19"/>
                    <a:pt x="255" y="19"/>
                  </a:cubicBezTo>
                  <a:cubicBezTo>
                    <a:pt x="255" y="19"/>
                    <a:pt x="255" y="19"/>
                    <a:pt x="255" y="19"/>
                  </a:cubicBezTo>
                  <a:cubicBezTo>
                    <a:pt x="257" y="19"/>
                    <a:pt x="258" y="20"/>
                    <a:pt x="258" y="21"/>
                  </a:cubicBezTo>
                  <a:cubicBezTo>
                    <a:pt x="258" y="22"/>
                    <a:pt x="257" y="23"/>
                    <a:pt x="256" y="23"/>
                  </a:cubicBezTo>
                  <a:cubicBezTo>
                    <a:pt x="251" y="24"/>
                    <a:pt x="247" y="24"/>
                    <a:pt x="242" y="25"/>
                  </a:cubicBezTo>
                  <a:cubicBezTo>
                    <a:pt x="242" y="25"/>
                    <a:pt x="242" y="25"/>
                    <a:pt x="242" y="25"/>
                  </a:cubicBezTo>
                  <a:moveTo>
                    <a:pt x="287" y="23"/>
                  </a:moveTo>
                  <a:cubicBezTo>
                    <a:pt x="287" y="23"/>
                    <a:pt x="287" y="23"/>
                    <a:pt x="287" y="23"/>
                  </a:cubicBezTo>
                  <a:cubicBezTo>
                    <a:pt x="282" y="23"/>
                    <a:pt x="278" y="23"/>
                    <a:pt x="273" y="23"/>
                  </a:cubicBezTo>
                  <a:cubicBezTo>
                    <a:pt x="272" y="23"/>
                    <a:pt x="271" y="22"/>
                    <a:pt x="271" y="21"/>
                  </a:cubicBezTo>
                  <a:cubicBezTo>
                    <a:pt x="271" y="19"/>
                    <a:pt x="272" y="18"/>
                    <a:pt x="273" y="18"/>
                  </a:cubicBezTo>
                  <a:cubicBezTo>
                    <a:pt x="278" y="19"/>
                    <a:pt x="282" y="19"/>
                    <a:pt x="287" y="19"/>
                  </a:cubicBezTo>
                  <a:cubicBezTo>
                    <a:pt x="288" y="19"/>
                    <a:pt x="289" y="20"/>
                    <a:pt x="289" y="21"/>
                  </a:cubicBezTo>
                  <a:cubicBezTo>
                    <a:pt x="289" y="23"/>
                    <a:pt x="288" y="23"/>
                    <a:pt x="287" y="23"/>
                  </a:cubicBezTo>
                  <a:moveTo>
                    <a:pt x="271" y="0"/>
                  </a:moveTo>
                  <a:cubicBezTo>
                    <a:pt x="121" y="0"/>
                    <a:pt x="0" y="121"/>
                    <a:pt x="0" y="270"/>
                  </a:cubicBezTo>
                  <a:cubicBezTo>
                    <a:pt x="0" y="420"/>
                    <a:pt x="121" y="541"/>
                    <a:pt x="271" y="541"/>
                  </a:cubicBezTo>
                  <a:cubicBezTo>
                    <a:pt x="420" y="541"/>
                    <a:pt x="541" y="420"/>
                    <a:pt x="541" y="270"/>
                  </a:cubicBezTo>
                  <a:cubicBezTo>
                    <a:pt x="541" y="121"/>
                    <a:pt x="420" y="0"/>
                    <a:pt x="271" y="0"/>
                  </a:cubicBezTo>
                </a:path>
              </a:pathLst>
            </a:custGeom>
            <a:solidFill>
              <a:schemeClr val="tx2">
                <a:lumMod val="20000"/>
                <a:lumOff val="80000"/>
              </a:schemeClr>
            </a:solidFill>
            <a:ln>
              <a:noFill/>
            </a:ln>
          </p:spPr>
          <p:txBody>
            <a:bodyPr/>
            <a:lstStyle/>
            <a:p>
              <a:pPr eaLnBrk="1" fontAlgn="auto" hangingPunct="1">
                <a:spcBef>
                  <a:spcPts val="0"/>
                </a:spcBef>
                <a:spcAft>
                  <a:spcPts val="0"/>
                </a:spcAft>
                <a:defRPr/>
              </a:pPr>
              <a:endParaRPr lang="ru-RU">
                <a:cs typeface="+mn-cs"/>
              </a:endParaRPr>
            </a:p>
          </p:txBody>
        </p:sp>
        <p:sp>
          <p:nvSpPr>
            <p:cNvPr id="48" name="Freeform 169">
              <a:extLst>
                <a:ext uri="{FF2B5EF4-FFF2-40B4-BE49-F238E27FC236}">
                  <a16:creationId xmlns:a16="http://schemas.microsoft.com/office/drawing/2014/main" id="{C44C02C5-912D-FB17-1243-B5F6FADAAE34}"/>
                </a:ext>
              </a:extLst>
            </p:cNvPr>
            <p:cNvSpPr>
              <a:spLocks noEditPoints="1"/>
            </p:cNvSpPr>
            <p:nvPr/>
          </p:nvSpPr>
          <p:spPr bwMode="auto">
            <a:xfrm>
              <a:off x="3232140" y="1560620"/>
              <a:ext cx="2645195" cy="2648413"/>
            </a:xfrm>
            <a:custGeom>
              <a:avLst/>
              <a:gdLst>
                <a:gd name="T0" fmla="*/ 1948830 w 504"/>
                <a:gd name="T1" fmla="*/ 3902403 h 504"/>
                <a:gd name="T2" fmla="*/ 2173993 w 504"/>
                <a:gd name="T3" fmla="*/ 3902403 h 504"/>
                <a:gd name="T4" fmla="*/ 1591674 w 504"/>
                <a:gd name="T5" fmla="*/ 3847987 h 504"/>
                <a:gd name="T6" fmla="*/ 2406921 w 504"/>
                <a:gd name="T7" fmla="*/ 3832439 h 504"/>
                <a:gd name="T8" fmla="*/ 1343217 w 504"/>
                <a:gd name="T9" fmla="*/ 3824665 h 504"/>
                <a:gd name="T10" fmla="*/ 2531149 w 504"/>
                <a:gd name="T11" fmla="*/ 3816892 h 504"/>
                <a:gd name="T12" fmla="*/ 1218989 w 504"/>
                <a:gd name="T13" fmla="*/ 3778023 h 504"/>
                <a:gd name="T14" fmla="*/ 1218989 w 504"/>
                <a:gd name="T15" fmla="*/ 3778023 h 504"/>
                <a:gd name="T16" fmla="*/ 2779606 w 504"/>
                <a:gd name="T17" fmla="*/ 3739155 h 504"/>
                <a:gd name="T18" fmla="*/ 1009354 w 504"/>
                <a:gd name="T19" fmla="*/ 3638096 h 504"/>
                <a:gd name="T20" fmla="*/ 3090176 w 504"/>
                <a:gd name="T21" fmla="*/ 3537038 h 504"/>
                <a:gd name="T22" fmla="*/ 706548 w 504"/>
                <a:gd name="T23" fmla="*/ 3443754 h 504"/>
                <a:gd name="T24" fmla="*/ 3175583 w 504"/>
                <a:gd name="T25" fmla="*/ 3443754 h 504"/>
                <a:gd name="T26" fmla="*/ 597848 w 504"/>
                <a:gd name="T27" fmla="*/ 3373790 h 504"/>
                <a:gd name="T28" fmla="*/ 3361925 w 504"/>
                <a:gd name="T29" fmla="*/ 3311601 h 504"/>
                <a:gd name="T30" fmla="*/ 3361925 w 504"/>
                <a:gd name="T31" fmla="*/ 3311601 h 504"/>
                <a:gd name="T32" fmla="*/ 458091 w 504"/>
                <a:gd name="T33" fmla="*/ 3194995 h 504"/>
                <a:gd name="T34" fmla="*/ 3594853 w 504"/>
                <a:gd name="T35" fmla="*/ 3031747 h 504"/>
                <a:gd name="T36" fmla="*/ 271749 w 504"/>
                <a:gd name="T37" fmla="*/ 2884047 h 504"/>
                <a:gd name="T38" fmla="*/ 3680260 w 504"/>
                <a:gd name="T39" fmla="*/ 2798536 h 504"/>
                <a:gd name="T40" fmla="*/ 131992 w 504"/>
                <a:gd name="T41" fmla="*/ 2681930 h 504"/>
                <a:gd name="T42" fmla="*/ 3750139 w 504"/>
                <a:gd name="T43" fmla="*/ 2697477 h 504"/>
                <a:gd name="T44" fmla="*/ 108700 w 504"/>
                <a:gd name="T45" fmla="*/ 2557551 h 504"/>
                <a:gd name="T46" fmla="*/ 108700 w 504"/>
                <a:gd name="T47" fmla="*/ 2557551 h 504"/>
                <a:gd name="T48" fmla="*/ 3843310 w 504"/>
                <a:gd name="T49" fmla="*/ 2456492 h 504"/>
                <a:gd name="T50" fmla="*/ 62114 w 504"/>
                <a:gd name="T51" fmla="*/ 2301018 h 504"/>
                <a:gd name="T52" fmla="*/ 3889895 w 504"/>
                <a:gd name="T53" fmla="*/ 2091128 h 504"/>
                <a:gd name="T54" fmla="*/ 0 w 504"/>
                <a:gd name="T55" fmla="*/ 1958975 h 504"/>
                <a:gd name="T56" fmla="*/ 3889895 w 504"/>
                <a:gd name="T57" fmla="*/ 1990070 h 504"/>
                <a:gd name="T58" fmla="*/ 3913188 w 504"/>
                <a:gd name="T59" fmla="*/ 1966749 h 504"/>
                <a:gd name="T60" fmla="*/ 46586 w 504"/>
                <a:gd name="T61" fmla="*/ 1717990 h 504"/>
                <a:gd name="T62" fmla="*/ 3882131 w 504"/>
                <a:gd name="T63" fmla="*/ 1609158 h 504"/>
                <a:gd name="T64" fmla="*/ 62114 w 504"/>
                <a:gd name="T65" fmla="*/ 1469231 h 504"/>
                <a:gd name="T66" fmla="*/ 3788960 w 504"/>
                <a:gd name="T67" fmla="*/ 1383720 h 504"/>
                <a:gd name="T68" fmla="*/ 108700 w 504"/>
                <a:gd name="T69" fmla="*/ 1360399 h 504"/>
                <a:gd name="T70" fmla="*/ 3757903 w 504"/>
                <a:gd name="T71" fmla="*/ 1267115 h 504"/>
                <a:gd name="T72" fmla="*/ 3757903 w 504"/>
                <a:gd name="T73" fmla="*/ 1267115 h 504"/>
                <a:gd name="T74" fmla="*/ 225164 w 504"/>
                <a:gd name="T75" fmla="*/ 1127188 h 504"/>
                <a:gd name="T76" fmla="*/ 3664732 w 504"/>
                <a:gd name="T77" fmla="*/ 1018356 h 504"/>
                <a:gd name="T78" fmla="*/ 395977 w 504"/>
                <a:gd name="T79" fmla="*/ 808466 h 504"/>
                <a:gd name="T80" fmla="*/ 3447332 w 504"/>
                <a:gd name="T81" fmla="*/ 722955 h 504"/>
                <a:gd name="T82" fmla="*/ 458091 w 504"/>
                <a:gd name="T83" fmla="*/ 699634 h 504"/>
                <a:gd name="T84" fmla="*/ 3354161 w 504"/>
                <a:gd name="T85" fmla="*/ 645218 h 504"/>
                <a:gd name="T86" fmla="*/ 644434 w 504"/>
                <a:gd name="T87" fmla="*/ 551933 h 504"/>
                <a:gd name="T88" fmla="*/ 644434 w 504"/>
                <a:gd name="T89" fmla="*/ 551933 h 504"/>
                <a:gd name="T90" fmla="*/ 3206640 w 504"/>
                <a:gd name="T91" fmla="*/ 474196 h 504"/>
                <a:gd name="T92" fmla="*/ 923947 w 504"/>
                <a:gd name="T93" fmla="*/ 334270 h 504"/>
                <a:gd name="T94" fmla="*/ 2911598 w 504"/>
                <a:gd name="T95" fmla="*/ 256532 h 504"/>
                <a:gd name="T96" fmla="*/ 1125818 w 504"/>
                <a:gd name="T97" fmla="*/ 186569 h 504"/>
                <a:gd name="T98" fmla="*/ 2678670 w 504"/>
                <a:gd name="T99" fmla="*/ 178795 h 504"/>
                <a:gd name="T100" fmla="*/ 1242282 w 504"/>
                <a:gd name="T101" fmla="*/ 155474 h 504"/>
                <a:gd name="T102" fmla="*/ 2554442 w 504"/>
                <a:gd name="T103" fmla="*/ 132153 h 504"/>
                <a:gd name="T104" fmla="*/ 2554442 w 504"/>
                <a:gd name="T105" fmla="*/ 132153 h 504"/>
                <a:gd name="T106" fmla="*/ 1498503 w 504"/>
                <a:gd name="T107" fmla="*/ 93285 h 504"/>
                <a:gd name="T108" fmla="*/ 2321514 w 504"/>
                <a:gd name="T109" fmla="*/ 38869 h 504"/>
                <a:gd name="T110" fmla="*/ 1855659 w 504"/>
                <a:gd name="T111" fmla="*/ 23321 h 504"/>
                <a:gd name="T112" fmla="*/ 1956594 w 504"/>
                <a:gd name="T113" fmla="*/ 23321 h 504"/>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504" h="504">
                  <a:moveTo>
                    <a:pt x="249" y="504"/>
                  </a:moveTo>
                  <a:cubicBezTo>
                    <a:pt x="249" y="504"/>
                    <a:pt x="249" y="504"/>
                    <a:pt x="249" y="504"/>
                  </a:cubicBezTo>
                  <a:cubicBezTo>
                    <a:pt x="244" y="504"/>
                    <a:pt x="240" y="504"/>
                    <a:pt x="235" y="504"/>
                  </a:cubicBezTo>
                  <a:cubicBezTo>
                    <a:pt x="234" y="503"/>
                    <a:pt x="233" y="502"/>
                    <a:pt x="233" y="501"/>
                  </a:cubicBezTo>
                  <a:cubicBezTo>
                    <a:pt x="233" y="500"/>
                    <a:pt x="234" y="499"/>
                    <a:pt x="236" y="499"/>
                  </a:cubicBezTo>
                  <a:cubicBezTo>
                    <a:pt x="240" y="499"/>
                    <a:pt x="244" y="500"/>
                    <a:pt x="249" y="500"/>
                  </a:cubicBezTo>
                  <a:cubicBezTo>
                    <a:pt x="250" y="500"/>
                    <a:pt x="251" y="501"/>
                    <a:pt x="251" y="502"/>
                  </a:cubicBezTo>
                  <a:cubicBezTo>
                    <a:pt x="251" y="503"/>
                    <a:pt x="250" y="504"/>
                    <a:pt x="249" y="504"/>
                  </a:cubicBezTo>
                  <a:moveTo>
                    <a:pt x="267" y="504"/>
                  </a:moveTo>
                  <a:cubicBezTo>
                    <a:pt x="266" y="504"/>
                    <a:pt x="265" y="503"/>
                    <a:pt x="264" y="502"/>
                  </a:cubicBezTo>
                  <a:cubicBezTo>
                    <a:pt x="264" y="500"/>
                    <a:pt x="265" y="499"/>
                    <a:pt x="267" y="499"/>
                  </a:cubicBezTo>
                  <a:cubicBezTo>
                    <a:pt x="271" y="499"/>
                    <a:pt x="275" y="499"/>
                    <a:pt x="280" y="498"/>
                  </a:cubicBezTo>
                  <a:cubicBezTo>
                    <a:pt x="281" y="498"/>
                    <a:pt x="282" y="499"/>
                    <a:pt x="282" y="500"/>
                  </a:cubicBezTo>
                  <a:cubicBezTo>
                    <a:pt x="282" y="501"/>
                    <a:pt x="282" y="502"/>
                    <a:pt x="280" y="502"/>
                  </a:cubicBezTo>
                  <a:cubicBezTo>
                    <a:pt x="276" y="503"/>
                    <a:pt x="271" y="503"/>
                    <a:pt x="267" y="504"/>
                  </a:cubicBezTo>
                  <a:cubicBezTo>
                    <a:pt x="267" y="504"/>
                    <a:pt x="267" y="504"/>
                    <a:pt x="267" y="504"/>
                  </a:cubicBezTo>
                  <a:moveTo>
                    <a:pt x="218" y="502"/>
                  </a:moveTo>
                  <a:cubicBezTo>
                    <a:pt x="217" y="502"/>
                    <a:pt x="217" y="502"/>
                    <a:pt x="217" y="502"/>
                  </a:cubicBezTo>
                  <a:cubicBezTo>
                    <a:pt x="213" y="501"/>
                    <a:pt x="208" y="500"/>
                    <a:pt x="204" y="500"/>
                  </a:cubicBezTo>
                  <a:cubicBezTo>
                    <a:pt x="203" y="499"/>
                    <a:pt x="202" y="498"/>
                    <a:pt x="202" y="497"/>
                  </a:cubicBezTo>
                  <a:cubicBezTo>
                    <a:pt x="202" y="496"/>
                    <a:pt x="204" y="495"/>
                    <a:pt x="205" y="495"/>
                  </a:cubicBezTo>
                  <a:cubicBezTo>
                    <a:pt x="209" y="496"/>
                    <a:pt x="213" y="497"/>
                    <a:pt x="218" y="497"/>
                  </a:cubicBezTo>
                  <a:cubicBezTo>
                    <a:pt x="219" y="497"/>
                    <a:pt x="220" y="499"/>
                    <a:pt x="220" y="500"/>
                  </a:cubicBezTo>
                  <a:cubicBezTo>
                    <a:pt x="220" y="501"/>
                    <a:pt x="219" y="502"/>
                    <a:pt x="218" y="502"/>
                  </a:cubicBezTo>
                  <a:moveTo>
                    <a:pt x="298" y="500"/>
                  </a:moveTo>
                  <a:cubicBezTo>
                    <a:pt x="297" y="500"/>
                    <a:pt x="296" y="499"/>
                    <a:pt x="296" y="498"/>
                  </a:cubicBezTo>
                  <a:cubicBezTo>
                    <a:pt x="295" y="497"/>
                    <a:pt x="296" y="496"/>
                    <a:pt x="297" y="495"/>
                  </a:cubicBezTo>
                  <a:cubicBezTo>
                    <a:pt x="302" y="495"/>
                    <a:pt x="306" y="494"/>
                    <a:pt x="310" y="493"/>
                  </a:cubicBezTo>
                  <a:cubicBezTo>
                    <a:pt x="312" y="492"/>
                    <a:pt x="313" y="493"/>
                    <a:pt x="313" y="494"/>
                  </a:cubicBezTo>
                  <a:cubicBezTo>
                    <a:pt x="313" y="495"/>
                    <a:pt x="313" y="497"/>
                    <a:pt x="311" y="497"/>
                  </a:cubicBezTo>
                  <a:cubicBezTo>
                    <a:pt x="307" y="498"/>
                    <a:pt x="303" y="499"/>
                    <a:pt x="298" y="500"/>
                  </a:cubicBezTo>
                  <a:cubicBezTo>
                    <a:pt x="298" y="500"/>
                    <a:pt x="298" y="500"/>
                    <a:pt x="298" y="500"/>
                  </a:cubicBezTo>
                  <a:moveTo>
                    <a:pt x="187" y="496"/>
                  </a:moveTo>
                  <a:cubicBezTo>
                    <a:pt x="186" y="495"/>
                    <a:pt x="186" y="495"/>
                    <a:pt x="186" y="495"/>
                  </a:cubicBezTo>
                  <a:cubicBezTo>
                    <a:pt x="182" y="494"/>
                    <a:pt x="178" y="493"/>
                    <a:pt x="173" y="492"/>
                  </a:cubicBezTo>
                  <a:cubicBezTo>
                    <a:pt x="172" y="491"/>
                    <a:pt x="171" y="490"/>
                    <a:pt x="172" y="489"/>
                  </a:cubicBezTo>
                  <a:cubicBezTo>
                    <a:pt x="172" y="488"/>
                    <a:pt x="174" y="487"/>
                    <a:pt x="175" y="487"/>
                  </a:cubicBezTo>
                  <a:cubicBezTo>
                    <a:pt x="179" y="489"/>
                    <a:pt x="183" y="490"/>
                    <a:pt x="187" y="491"/>
                  </a:cubicBezTo>
                  <a:cubicBezTo>
                    <a:pt x="189" y="492"/>
                    <a:pt x="189" y="493"/>
                    <a:pt x="189" y="494"/>
                  </a:cubicBezTo>
                  <a:cubicBezTo>
                    <a:pt x="189" y="495"/>
                    <a:pt x="188" y="496"/>
                    <a:pt x="187" y="496"/>
                  </a:cubicBezTo>
                  <a:moveTo>
                    <a:pt x="328" y="492"/>
                  </a:moveTo>
                  <a:cubicBezTo>
                    <a:pt x="327" y="492"/>
                    <a:pt x="326" y="492"/>
                    <a:pt x="326" y="491"/>
                  </a:cubicBezTo>
                  <a:cubicBezTo>
                    <a:pt x="326" y="489"/>
                    <a:pt x="326" y="488"/>
                    <a:pt x="327" y="488"/>
                  </a:cubicBezTo>
                  <a:cubicBezTo>
                    <a:pt x="332" y="486"/>
                    <a:pt x="336" y="485"/>
                    <a:pt x="340" y="483"/>
                  </a:cubicBezTo>
                  <a:cubicBezTo>
                    <a:pt x="341" y="483"/>
                    <a:pt x="343" y="484"/>
                    <a:pt x="343" y="485"/>
                  </a:cubicBezTo>
                  <a:cubicBezTo>
                    <a:pt x="343" y="486"/>
                    <a:pt x="343" y="487"/>
                    <a:pt x="342" y="488"/>
                  </a:cubicBezTo>
                  <a:cubicBezTo>
                    <a:pt x="337" y="489"/>
                    <a:pt x="333" y="491"/>
                    <a:pt x="329" y="492"/>
                  </a:cubicBezTo>
                  <a:cubicBezTo>
                    <a:pt x="328" y="492"/>
                    <a:pt x="328" y="492"/>
                    <a:pt x="328" y="492"/>
                  </a:cubicBezTo>
                  <a:moveTo>
                    <a:pt x="157" y="486"/>
                  </a:moveTo>
                  <a:cubicBezTo>
                    <a:pt x="156" y="485"/>
                    <a:pt x="156" y="485"/>
                    <a:pt x="156" y="485"/>
                  </a:cubicBezTo>
                  <a:cubicBezTo>
                    <a:pt x="152" y="484"/>
                    <a:pt x="148" y="482"/>
                    <a:pt x="144" y="480"/>
                  </a:cubicBezTo>
                  <a:cubicBezTo>
                    <a:pt x="143" y="479"/>
                    <a:pt x="142" y="478"/>
                    <a:pt x="143" y="477"/>
                  </a:cubicBezTo>
                  <a:cubicBezTo>
                    <a:pt x="143" y="476"/>
                    <a:pt x="145" y="475"/>
                    <a:pt x="146" y="476"/>
                  </a:cubicBezTo>
                  <a:cubicBezTo>
                    <a:pt x="150" y="478"/>
                    <a:pt x="154" y="480"/>
                    <a:pt x="158" y="481"/>
                  </a:cubicBezTo>
                  <a:cubicBezTo>
                    <a:pt x="159" y="482"/>
                    <a:pt x="160" y="483"/>
                    <a:pt x="159" y="484"/>
                  </a:cubicBezTo>
                  <a:cubicBezTo>
                    <a:pt x="159" y="485"/>
                    <a:pt x="158" y="486"/>
                    <a:pt x="157" y="486"/>
                  </a:cubicBezTo>
                  <a:moveTo>
                    <a:pt x="357" y="481"/>
                  </a:moveTo>
                  <a:cubicBezTo>
                    <a:pt x="357" y="481"/>
                    <a:pt x="356" y="480"/>
                    <a:pt x="355" y="479"/>
                  </a:cubicBezTo>
                  <a:cubicBezTo>
                    <a:pt x="355" y="478"/>
                    <a:pt x="355" y="477"/>
                    <a:pt x="356" y="476"/>
                  </a:cubicBezTo>
                  <a:cubicBezTo>
                    <a:pt x="360" y="475"/>
                    <a:pt x="364" y="473"/>
                    <a:pt x="368" y="471"/>
                  </a:cubicBezTo>
                  <a:cubicBezTo>
                    <a:pt x="369" y="470"/>
                    <a:pt x="371" y="470"/>
                    <a:pt x="371" y="471"/>
                  </a:cubicBezTo>
                  <a:cubicBezTo>
                    <a:pt x="372" y="473"/>
                    <a:pt x="372" y="474"/>
                    <a:pt x="370" y="474"/>
                  </a:cubicBezTo>
                  <a:cubicBezTo>
                    <a:pt x="366" y="477"/>
                    <a:pt x="362" y="479"/>
                    <a:pt x="358" y="481"/>
                  </a:cubicBezTo>
                  <a:cubicBezTo>
                    <a:pt x="357" y="481"/>
                    <a:pt x="357" y="481"/>
                    <a:pt x="357" y="481"/>
                  </a:cubicBezTo>
                  <a:moveTo>
                    <a:pt x="129" y="472"/>
                  </a:moveTo>
                  <a:cubicBezTo>
                    <a:pt x="129" y="472"/>
                    <a:pt x="128" y="472"/>
                    <a:pt x="128" y="472"/>
                  </a:cubicBezTo>
                  <a:cubicBezTo>
                    <a:pt x="124" y="469"/>
                    <a:pt x="120" y="467"/>
                    <a:pt x="116" y="465"/>
                  </a:cubicBezTo>
                  <a:cubicBezTo>
                    <a:pt x="115" y="464"/>
                    <a:pt x="115" y="463"/>
                    <a:pt x="116" y="462"/>
                  </a:cubicBezTo>
                  <a:cubicBezTo>
                    <a:pt x="116" y="460"/>
                    <a:pt x="118" y="460"/>
                    <a:pt x="119" y="461"/>
                  </a:cubicBezTo>
                  <a:cubicBezTo>
                    <a:pt x="122" y="463"/>
                    <a:pt x="126" y="466"/>
                    <a:pt x="130" y="468"/>
                  </a:cubicBezTo>
                  <a:cubicBezTo>
                    <a:pt x="131" y="468"/>
                    <a:pt x="132" y="470"/>
                    <a:pt x="131" y="471"/>
                  </a:cubicBezTo>
                  <a:cubicBezTo>
                    <a:pt x="131" y="471"/>
                    <a:pt x="130" y="472"/>
                    <a:pt x="129" y="472"/>
                  </a:cubicBezTo>
                  <a:moveTo>
                    <a:pt x="385" y="466"/>
                  </a:moveTo>
                  <a:cubicBezTo>
                    <a:pt x="384" y="466"/>
                    <a:pt x="383" y="465"/>
                    <a:pt x="383" y="465"/>
                  </a:cubicBezTo>
                  <a:cubicBezTo>
                    <a:pt x="382" y="464"/>
                    <a:pt x="383" y="462"/>
                    <a:pt x="384" y="462"/>
                  </a:cubicBezTo>
                  <a:cubicBezTo>
                    <a:pt x="387" y="459"/>
                    <a:pt x="391" y="457"/>
                    <a:pt x="395" y="454"/>
                  </a:cubicBezTo>
                  <a:cubicBezTo>
                    <a:pt x="396" y="453"/>
                    <a:pt x="397" y="454"/>
                    <a:pt x="398" y="455"/>
                  </a:cubicBezTo>
                  <a:cubicBezTo>
                    <a:pt x="399" y="456"/>
                    <a:pt x="398" y="457"/>
                    <a:pt x="397" y="458"/>
                  </a:cubicBezTo>
                  <a:cubicBezTo>
                    <a:pt x="394" y="460"/>
                    <a:pt x="390" y="463"/>
                    <a:pt x="386" y="465"/>
                  </a:cubicBezTo>
                  <a:cubicBezTo>
                    <a:pt x="386" y="466"/>
                    <a:pt x="385" y="466"/>
                    <a:pt x="385" y="466"/>
                  </a:cubicBezTo>
                  <a:moveTo>
                    <a:pt x="103" y="455"/>
                  </a:moveTo>
                  <a:cubicBezTo>
                    <a:pt x="102" y="455"/>
                    <a:pt x="102" y="455"/>
                    <a:pt x="101" y="454"/>
                  </a:cubicBezTo>
                  <a:cubicBezTo>
                    <a:pt x="98" y="452"/>
                    <a:pt x="94" y="449"/>
                    <a:pt x="91" y="446"/>
                  </a:cubicBezTo>
                  <a:cubicBezTo>
                    <a:pt x="90" y="445"/>
                    <a:pt x="90" y="444"/>
                    <a:pt x="91" y="443"/>
                  </a:cubicBezTo>
                  <a:cubicBezTo>
                    <a:pt x="91" y="442"/>
                    <a:pt x="93" y="442"/>
                    <a:pt x="94" y="443"/>
                  </a:cubicBezTo>
                  <a:cubicBezTo>
                    <a:pt x="97" y="445"/>
                    <a:pt x="101" y="448"/>
                    <a:pt x="104" y="451"/>
                  </a:cubicBezTo>
                  <a:cubicBezTo>
                    <a:pt x="105" y="451"/>
                    <a:pt x="105" y="453"/>
                    <a:pt x="105" y="454"/>
                  </a:cubicBezTo>
                  <a:cubicBezTo>
                    <a:pt x="104" y="454"/>
                    <a:pt x="103" y="455"/>
                    <a:pt x="103" y="455"/>
                  </a:cubicBezTo>
                  <a:moveTo>
                    <a:pt x="410" y="447"/>
                  </a:moveTo>
                  <a:cubicBezTo>
                    <a:pt x="410" y="447"/>
                    <a:pt x="409" y="447"/>
                    <a:pt x="409" y="447"/>
                  </a:cubicBezTo>
                  <a:cubicBezTo>
                    <a:pt x="408" y="446"/>
                    <a:pt x="408" y="444"/>
                    <a:pt x="409" y="443"/>
                  </a:cubicBezTo>
                  <a:cubicBezTo>
                    <a:pt x="412" y="441"/>
                    <a:pt x="416" y="438"/>
                    <a:pt x="419" y="435"/>
                  </a:cubicBezTo>
                  <a:cubicBezTo>
                    <a:pt x="420" y="434"/>
                    <a:pt x="421" y="434"/>
                    <a:pt x="422" y="435"/>
                  </a:cubicBezTo>
                  <a:cubicBezTo>
                    <a:pt x="423" y="436"/>
                    <a:pt x="423" y="437"/>
                    <a:pt x="422" y="438"/>
                  </a:cubicBezTo>
                  <a:cubicBezTo>
                    <a:pt x="419" y="441"/>
                    <a:pt x="415" y="444"/>
                    <a:pt x="412" y="447"/>
                  </a:cubicBezTo>
                  <a:cubicBezTo>
                    <a:pt x="411" y="447"/>
                    <a:pt x="411" y="447"/>
                    <a:pt x="410" y="447"/>
                  </a:cubicBezTo>
                  <a:moveTo>
                    <a:pt x="79" y="435"/>
                  </a:moveTo>
                  <a:cubicBezTo>
                    <a:pt x="78" y="435"/>
                    <a:pt x="78" y="434"/>
                    <a:pt x="77" y="434"/>
                  </a:cubicBezTo>
                  <a:cubicBezTo>
                    <a:pt x="74" y="431"/>
                    <a:pt x="71" y="428"/>
                    <a:pt x="68" y="424"/>
                  </a:cubicBezTo>
                  <a:cubicBezTo>
                    <a:pt x="67" y="423"/>
                    <a:pt x="67" y="422"/>
                    <a:pt x="68" y="421"/>
                  </a:cubicBezTo>
                  <a:cubicBezTo>
                    <a:pt x="69" y="420"/>
                    <a:pt x="70" y="420"/>
                    <a:pt x="71" y="421"/>
                  </a:cubicBezTo>
                  <a:cubicBezTo>
                    <a:pt x="74" y="424"/>
                    <a:pt x="77" y="428"/>
                    <a:pt x="80" y="431"/>
                  </a:cubicBezTo>
                  <a:cubicBezTo>
                    <a:pt x="81" y="432"/>
                    <a:pt x="81" y="433"/>
                    <a:pt x="81" y="434"/>
                  </a:cubicBezTo>
                  <a:cubicBezTo>
                    <a:pt x="80" y="434"/>
                    <a:pt x="79" y="435"/>
                    <a:pt x="79" y="435"/>
                  </a:cubicBezTo>
                  <a:moveTo>
                    <a:pt x="433" y="426"/>
                  </a:moveTo>
                  <a:cubicBezTo>
                    <a:pt x="433" y="426"/>
                    <a:pt x="432" y="426"/>
                    <a:pt x="432" y="425"/>
                  </a:cubicBezTo>
                  <a:cubicBezTo>
                    <a:pt x="431" y="424"/>
                    <a:pt x="431" y="423"/>
                    <a:pt x="432" y="422"/>
                  </a:cubicBezTo>
                  <a:cubicBezTo>
                    <a:pt x="435" y="419"/>
                    <a:pt x="438" y="416"/>
                    <a:pt x="440" y="412"/>
                  </a:cubicBezTo>
                  <a:cubicBezTo>
                    <a:pt x="441" y="411"/>
                    <a:pt x="443" y="411"/>
                    <a:pt x="444" y="412"/>
                  </a:cubicBezTo>
                  <a:cubicBezTo>
                    <a:pt x="445" y="413"/>
                    <a:pt x="445" y="414"/>
                    <a:pt x="444" y="415"/>
                  </a:cubicBezTo>
                  <a:cubicBezTo>
                    <a:pt x="441" y="419"/>
                    <a:pt x="438" y="422"/>
                    <a:pt x="435" y="425"/>
                  </a:cubicBezTo>
                  <a:cubicBezTo>
                    <a:pt x="434" y="426"/>
                    <a:pt x="434" y="426"/>
                    <a:pt x="433" y="426"/>
                  </a:cubicBezTo>
                  <a:moveTo>
                    <a:pt x="58" y="411"/>
                  </a:moveTo>
                  <a:cubicBezTo>
                    <a:pt x="57" y="411"/>
                    <a:pt x="56" y="411"/>
                    <a:pt x="56" y="411"/>
                  </a:cubicBezTo>
                  <a:cubicBezTo>
                    <a:pt x="53" y="407"/>
                    <a:pt x="50" y="403"/>
                    <a:pt x="48" y="400"/>
                  </a:cubicBezTo>
                  <a:cubicBezTo>
                    <a:pt x="47" y="399"/>
                    <a:pt x="47" y="397"/>
                    <a:pt x="48" y="397"/>
                  </a:cubicBezTo>
                  <a:cubicBezTo>
                    <a:pt x="49" y="396"/>
                    <a:pt x="51" y="396"/>
                    <a:pt x="51" y="397"/>
                  </a:cubicBezTo>
                  <a:cubicBezTo>
                    <a:pt x="54" y="401"/>
                    <a:pt x="57" y="404"/>
                    <a:pt x="59" y="408"/>
                  </a:cubicBezTo>
                  <a:cubicBezTo>
                    <a:pt x="60" y="409"/>
                    <a:pt x="60" y="410"/>
                    <a:pt x="59" y="411"/>
                  </a:cubicBezTo>
                  <a:cubicBezTo>
                    <a:pt x="59" y="411"/>
                    <a:pt x="58" y="411"/>
                    <a:pt x="58" y="411"/>
                  </a:cubicBezTo>
                  <a:moveTo>
                    <a:pt x="453" y="402"/>
                  </a:moveTo>
                  <a:cubicBezTo>
                    <a:pt x="453" y="402"/>
                    <a:pt x="452" y="402"/>
                    <a:pt x="452" y="401"/>
                  </a:cubicBezTo>
                  <a:cubicBezTo>
                    <a:pt x="451" y="401"/>
                    <a:pt x="451" y="399"/>
                    <a:pt x="451" y="398"/>
                  </a:cubicBezTo>
                  <a:cubicBezTo>
                    <a:pt x="454" y="395"/>
                    <a:pt x="457" y="391"/>
                    <a:pt x="459" y="387"/>
                  </a:cubicBezTo>
                  <a:cubicBezTo>
                    <a:pt x="460" y="386"/>
                    <a:pt x="461" y="386"/>
                    <a:pt x="462" y="387"/>
                  </a:cubicBezTo>
                  <a:cubicBezTo>
                    <a:pt x="463" y="387"/>
                    <a:pt x="463" y="389"/>
                    <a:pt x="463" y="390"/>
                  </a:cubicBezTo>
                  <a:cubicBezTo>
                    <a:pt x="460" y="394"/>
                    <a:pt x="458" y="397"/>
                    <a:pt x="455" y="401"/>
                  </a:cubicBezTo>
                  <a:cubicBezTo>
                    <a:pt x="455" y="402"/>
                    <a:pt x="454" y="402"/>
                    <a:pt x="453" y="402"/>
                  </a:cubicBezTo>
                  <a:moveTo>
                    <a:pt x="40" y="386"/>
                  </a:moveTo>
                  <a:cubicBezTo>
                    <a:pt x="39" y="386"/>
                    <a:pt x="38" y="386"/>
                    <a:pt x="38" y="385"/>
                  </a:cubicBezTo>
                  <a:cubicBezTo>
                    <a:pt x="35" y="381"/>
                    <a:pt x="33" y="377"/>
                    <a:pt x="31" y="373"/>
                  </a:cubicBezTo>
                  <a:cubicBezTo>
                    <a:pt x="30" y="372"/>
                    <a:pt x="31" y="371"/>
                    <a:pt x="32" y="370"/>
                  </a:cubicBezTo>
                  <a:cubicBezTo>
                    <a:pt x="33" y="370"/>
                    <a:pt x="34" y="370"/>
                    <a:pt x="35" y="371"/>
                  </a:cubicBezTo>
                  <a:cubicBezTo>
                    <a:pt x="37" y="375"/>
                    <a:pt x="39" y="379"/>
                    <a:pt x="41" y="383"/>
                  </a:cubicBezTo>
                  <a:cubicBezTo>
                    <a:pt x="42" y="384"/>
                    <a:pt x="42" y="385"/>
                    <a:pt x="41" y="386"/>
                  </a:cubicBezTo>
                  <a:cubicBezTo>
                    <a:pt x="40" y="386"/>
                    <a:pt x="40" y="386"/>
                    <a:pt x="40" y="386"/>
                  </a:cubicBezTo>
                  <a:moveTo>
                    <a:pt x="470" y="376"/>
                  </a:moveTo>
                  <a:cubicBezTo>
                    <a:pt x="470" y="376"/>
                    <a:pt x="469" y="375"/>
                    <a:pt x="469" y="375"/>
                  </a:cubicBezTo>
                  <a:cubicBezTo>
                    <a:pt x="468" y="375"/>
                    <a:pt x="468" y="373"/>
                    <a:pt x="468" y="372"/>
                  </a:cubicBezTo>
                  <a:cubicBezTo>
                    <a:pt x="470" y="368"/>
                    <a:pt x="472" y="364"/>
                    <a:pt x="474" y="360"/>
                  </a:cubicBezTo>
                  <a:cubicBezTo>
                    <a:pt x="475" y="359"/>
                    <a:pt x="476" y="359"/>
                    <a:pt x="477" y="359"/>
                  </a:cubicBezTo>
                  <a:cubicBezTo>
                    <a:pt x="478" y="360"/>
                    <a:pt x="479" y="361"/>
                    <a:pt x="478" y="362"/>
                  </a:cubicBezTo>
                  <a:cubicBezTo>
                    <a:pt x="476" y="366"/>
                    <a:pt x="474" y="370"/>
                    <a:pt x="472" y="374"/>
                  </a:cubicBezTo>
                  <a:cubicBezTo>
                    <a:pt x="472" y="375"/>
                    <a:pt x="471" y="376"/>
                    <a:pt x="470" y="376"/>
                  </a:cubicBezTo>
                  <a:moveTo>
                    <a:pt x="25" y="358"/>
                  </a:moveTo>
                  <a:cubicBezTo>
                    <a:pt x="24" y="358"/>
                    <a:pt x="23" y="358"/>
                    <a:pt x="23" y="357"/>
                  </a:cubicBezTo>
                  <a:cubicBezTo>
                    <a:pt x="21" y="353"/>
                    <a:pt x="19" y="349"/>
                    <a:pt x="17" y="345"/>
                  </a:cubicBezTo>
                  <a:cubicBezTo>
                    <a:pt x="17" y="343"/>
                    <a:pt x="18" y="342"/>
                    <a:pt x="19" y="342"/>
                  </a:cubicBezTo>
                  <a:cubicBezTo>
                    <a:pt x="20" y="341"/>
                    <a:pt x="21" y="342"/>
                    <a:pt x="22" y="343"/>
                  </a:cubicBezTo>
                  <a:cubicBezTo>
                    <a:pt x="23" y="347"/>
                    <a:pt x="25" y="351"/>
                    <a:pt x="27" y="355"/>
                  </a:cubicBezTo>
                  <a:cubicBezTo>
                    <a:pt x="27" y="356"/>
                    <a:pt x="27" y="358"/>
                    <a:pt x="26" y="358"/>
                  </a:cubicBezTo>
                  <a:cubicBezTo>
                    <a:pt x="25" y="358"/>
                    <a:pt x="25" y="358"/>
                    <a:pt x="25" y="358"/>
                  </a:cubicBezTo>
                  <a:moveTo>
                    <a:pt x="484" y="347"/>
                  </a:moveTo>
                  <a:cubicBezTo>
                    <a:pt x="483" y="347"/>
                    <a:pt x="483" y="347"/>
                    <a:pt x="483" y="347"/>
                  </a:cubicBezTo>
                  <a:cubicBezTo>
                    <a:pt x="482" y="347"/>
                    <a:pt x="481" y="345"/>
                    <a:pt x="481" y="344"/>
                  </a:cubicBezTo>
                  <a:cubicBezTo>
                    <a:pt x="483" y="340"/>
                    <a:pt x="485" y="336"/>
                    <a:pt x="486" y="332"/>
                  </a:cubicBezTo>
                  <a:cubicBezTo>
                    <a:pt x="486" y="331"/>
                    <a:pt x="488" y="330"/>
                    <a:pt x="489" y="330"/>
                  </a:cubicBezTo>
                  <a:cubicBezTo>
                    <a:pt x="490" y="331"/>
                    <a:pt x="491" y="332"/>
                    <a:pt x="490" y="333"/>
                  </a:cubicBezTo>
                  <a:cubicBezTo>
                    <a:pt x="489" y="337"/>
                    <a:pt x="487" y="342"/>
                    <a:pt x="486" y="346"/>
                  </a:cubicBezTo>
                  <a:cubicBezTo>
                    <a:pt x="485" y="347"/>
                    <a:pt x="484" y="347"/>
                    <a:pt x="484" y="347"/>
                  </a:cubicBezTo>
                  <a:moveTo>
                    <a:pt x="14" y="329"/>
                  </a:moveTo>
                  <a:cubicBezTo>
                    <a:pt x="13" y="329"/>
                    <a:pt x="12" y="328"/>
                    <a:pt x="11" y="327"/>
                  </a:cubicBezTo>
                  <a:cubicBezTo>
                    <a:pt x="10" y="323"/>
                    <a:pt x="9" y="319"/>
                    <a:pt x="8" y="314"/>
                  </a:cubicBezTo>
                  <a:cubicBezTo>
                    <a:pt x="7" y="313"/>
                    <a:pt x="8" y="312"/>
                    <a:pt x="9" y="312"/>
                  </a:cubicBezTo>
                  <a:cubicBezTo>
                    <a:pt x="10" y="311"/>
                    <a:pt x="12" y="312"/>
                    <a:pt x="12" y="313"/>
                  </a:cubicBezTo>
                  <a:cubicBezTo>
                    <a:pt x="13" y="318"/>
                    <a:pt x="14" y="322"/>
                    <a:pt x="16" y="326"/>
                  </a:cubicBezTo>
                  <a:cubicBezTo>
                    <a:pt x="16" y="327"/>
                    <a:pt x="15" y="329"/>
                    <a:pt x="14" y="329"/>
                  </a:cubicBezTo>
                  <a:cubicBezTo>
                    <a:pt x="14" y="329"/>
                    <a:pt x="14" y="329"/>
                    <a:pt x="14" y="329"/>
                  </a:cubicBezTo>
                  <a:moveTo>
                    <a:pt x="493" y="318"/>
                  </a:moveTo>
                  <a:cubicBezTo>
                    <a:pt x="493" y="317"/>
                    <a:pt x="493" y="317"/>
                    <a:pt x="493" y="317"/>
                  </a:cubicBezTo>
                  <a:cubicBezTo>
                    <a:pt x="492" y="317"/>
                    <a:pt x="491" y="316"/>
                    <a:pt x="491" y="315"/>
                  </a:cubicBezTo>
                  <a:cubicBezTo>
                    <a:pt x="492" y="310"/>
                    <a:pt x="493" y="306"/>
                    <a:pt x="494" y="302"/>
                  </a:cubicBezTo>
                  <a:cubicBezTo>
                    <a:pt x="494" y="301"/>
                    <a:pt x="496" y="300"/>
                    <a:pt x="497" y="300"/>
                  </a:cubicBezTo>
                  <a:cubicBezTo>
                    <a:pt x="498" y="300"/>
                    <a:pt x="499" y="301"/>
                    <a:pt x="499" y="303"/>
                  </a:cubicBezTo>
                  <a:cubicBezTo>
                    <a:pt x="498" y="307"/>
                    <a:pt x="497" y="311"/>
                    <a:pt x="495" y="316"/>
                  </a:cubicBezTo>
                  <a:cubicBezTo>
                    <a:pt x="495" y="317"/>
                    <a:pt x="494" y="318"/>
                    <a:pt x="493" y="318"/>
                  </a:cubicBezTo>
                  <a:moveTo>
                    <a:pt x="6" y="299"/>
                  </a:moveTo>
                  <a:cubicBezTo>
                    <a:pt x="5" y="299"/>
                    <a:pt x="4" y="298"/>
                    <a:pt x="4" y="297"/>
                  </a:cubicBezTo>
                  <a:cubicBezTo>
                    <a:pt x="3" y="292"/>
                    <a:pt x="2" y="288"/>
                    <a:pt x="2" y="283"/>
                  </a:cubicBezTo>
                  <a:cubicBezTo>
                    <a:pt x="2" y="282"/>
                    <a:pt x="3" y="281"/>
                    <a:pt x="4" y="281"/>
                  </a:cubicBezTo>
                  <a:cubicBezTo>
                    <a:pt x="5" y="281"/>
                    <a:pt x="6" y="282"/>
                    <a:pt x="6" y="283"/>
                  </a:cubicBezTo>
                  <a:cubicBezTo>
                    <a:pt x="7" y="287"/>
                    <a:pt x="7" y="292"/>
                    <a:pt x="8" y="296"/>
                  </a:cubicBezTo>
                  <a:cubicBezTo>
                    <a:pt x="8" y="297"/>
                    <a:pt x="8" y="298"/>
                    <a:pt x="6" y="299"/>
                  </a:cubicBezTo>
                  <a:cubicBezTo>
                    <a:pt x="6" y="299"/>
                    <a:pt x="6" y="299"/>
                    <a:pt x="6" y="299"/>
                  </a:cubicBezTo>
                  <a:moveTo>
                    <a:pt x="499" y="287"/>
                  </a:moveTo>
                  <a:cubicBezTo>
                    <a:pt x="499" y="287"/>
                    <a:pt x="499" y="287"/>
                    <a:pt x="499" y="287"/>
                  </a:cubicBezTo>
                  <a:cubicBezTo>
                    <a:pt x="498" y="287"/>
                    <a:pt x="497" y="285"/>
                    <a:pt x="497" y="284"/>
                  </a:cubicBezTo>
                  <a:cubicBezTo>
                    <a:pt x="498" y="280"/>
                    <a:pt x="498" y="275"/>
                    <a:pt x="498" y="271"/>
                  </a:cubicBezTo>
                  <a:cubicBezTo>
                    <a:pt x="499" y="270"/>
                    <a:pt x="500" y="269"/>
                    <a:pt x="501" y="269"/>
                  </a:cubicBezTo>
                  <a:cubicBezTo>
                    <a:pt x="502" y="269"/>
                    <a:pt x="503" y="270"/>
                    <a:pt x="503" y="271"/>
                  </a:cubicBezTo>
                  <a:cubicBezTo>
                    <a:pt x="503" y="276"/>
                    <a:pt x="502" y="280"/>
                    <a:pt x="502" y="285"/>
                  </a:cubicBezTo>
                  <a:cubicBezTo>
                    <a:pt x="501" y="286"/>
                    <a:pt x="500" y="287"/>
                    <a:pt x="499" y="287"/>
                  </a:cubicBezTo>
                  <a:moveTo>
                    <a:pt x="3" y="267"/>
                  </a:moveTo>
                  <a:cubicBezTo>
                    <a:pt x="1" y="267"/>
                    <a:pt x="0" y="267"/>
                    <a:pt x="0" y="265"/>
                  </a:cubicBezTo>
                  <a:cubicBezTo>
                    <a:pt x="0" y="261"/>
                    <a:pt x="0" y="257"/>
                    <a:pt x="0" y="252"/>
                  </a:cubicBezTo>
                  <a:cubicBezTo>
                    <a:pt x="0" y="252"/>
                    <a:pt x="0" y="252"/>
                    <a:pt x="0" y="252"/>
                  </a:cubicBezTo>
                  <a:cubicBezTo>
                    <a:pt x="0" y="251"/>
                    <a:pt x="1" y="250"/>
                    <a:pt x="2" y="250"/>
                  </a:cubicBezTo>
                  <a:cubicBezTo>
                    <a:pt x="3" y="250"/>
                    <a:pt x="4" y="251"/>
                    <a:pt x="4" y="252"/>
                  </a:cubicBezTo>
                  <a:cubicBezTo>
                    <a:pt x="4" y="252"/>
                    <a:pt x="4" y="252"/>
                    <a:pt x="4" y="252"/>
                  </a:cubicBezTo>
                  <a:cubicBezTo>
                    <a:pt x="4" y="257"/>
                    <a:pt x="5" y="261"/>
                    <a:pt x="5" y="265"/>
                  </a:cubicBezTo>
                  <a:cubicBezTo>
                    <a:pt x="5" y="266"/>
                    <a:pt x="4" y="267"/>
                    <a:pt x="3" y="267"/>
                  </a:cubicBezTo>
                  <a:cubicBezTo>
                    <a:pt x="3" y="267"/>
                    <a:pt x="3" y="267"/>
                    <a:pt x="3" y="267"/>
                  </a:cubicBezTo>
                  <a:moveTo>
                    <a:pt x="501" y="256"/>
                  </a:moveTo>
                  <a:cubicBezTo>
                    <a:pt x="500" y="256"/>
                    <a:pt x="499" y="255"/>
                    <a:pt x="499" y="253"/>
                  </a:cubicBezTo>
                  <a:cubicBezTo>
                    <a:pt x="499" y="252"/>
                    <a:pt x="499" y="252"/>
                    <a:pt x="499" y="252"/>
                  </a:cubicBezTo>
                  <a:cubicBezTo>
                    <a:pt x="499" y="248"/>
                    <a:pt x="499" y="243"/>
                    <a:pt x="499" y="239"/>
                  </a:cubicBezTo>
                  <a:cubicBezTo>
                    <a:pt x="499" y="238"/>
                    <a:pt x="500" y="237"/>
                    <a:pt x="501" y="237"/>
                  </a:cubicBezTo>
                  <a:cubicBezTo>
                    <a:pt x="502" y="237"/>
                    <a:pt x="503" y="238"/>
                    <a:pt x="503" y="239"/>
                  </a:cubicBezTo>
                  <a:cubicBezTo>
                    <a:pt x="503" y="243"/>
                    <a:pt x="504" y="248"/>
                    <a:pt x="504" y="252"/>
                  </a:cubicBezTo>
                  <a:cubicBezTo>
                    <a:pt x="504" y="253"/>
                    <a:pt x="504" y="253"/>
                    <a:pt x="504" y="253"/>
                  </a:cubicBezTo>
                  <a:cubicBezTo>
                    <a:pt x="504" y="255"/>
                    <a:pt x="503" y="256"/>
                    <a:pt x="501" y="256"/>
                  </a:cubicBezTo>
                  <a:moveTo>
                    <a:pt x="3" y="236"/>
                  </a:moveTo>
                  <a:cubicBezTo>
                    <a:pt x="3" y="236"/>
                    <a:pt x="3" y="236"/>
                    <a:pt x="3" y="236"/>
                  </a:cubicBezTo>
                  <a:cubicBezTo>
                    <a:pt x="1" y="236"/>
                    <a:pt x="1" y="235"/>
                    <a:pt x="1" y="234"/>
                  </a:cubicBezTo>
                  <a:cubicBezTo>
                    <a:pt x="1" y="229"/>
                    <a:pt x="1" y="225"/>
                    <a:pt x="2" y="220"/>
                  </a:cubicBezTo>
                  <a:cubicBezTo>
                    <a:pt x="2" y="219"/>
                    <a:pt x="3" y="218"/>
                    <a:pt x="4" y="218"/>
                  </a:cubicBezTo>
                  <a:cubicBezTo>
                    <a:pt x="6" y="218"/>
                    <a:pt x="7" y="220"/>
                    <a:pt x="6" y="221"/>
                  </a:cubicBezTo>
                  <a:cubicBezTo>
                    <a:pt x="6" y="225"/>
                    <a:pt x="5" y="230"/>
                    <a:pt x="5" y="234"/>
                  </a:cubicBezTo>
                  <a:cubicBezTo>
                    <a:pt x="5" y="235"/>
                    <a:pt x="4" y="236"/>
                    <a:pt x="3" y="236"/>
                  </a:cubicBezTo>
                  <a:moveTo>
                    <a:pt x="499" y="223"/>
                  </a:moveTo>
                  <a:cubicBezTo>
                    <a:pt x="498" y="223"/>
                    <a:pt x="497" y="222"/>
                    <a:pt x="497" y="221"/>
                  </a:cubicBezTo>
                  <a:cubicBezTo>
                    <a:pt x="497" y="217"/>
                    <a:pt x="496" y="213"/>
                    <a:pt x="495" y="208"/>
                  </a:cubicBezTo>
                  <a:cubicBezTo>
                    <a:pt x="495" y="207"/>
                    <a:pt x="496" y="206"/>
                    <a:pt x="497" y="206"/>
                  </a:cubicBezTo>
                  <a:cubicBezTo>
                    <a:pt x="498" y="205"/>
                    <a:pt x="499" y="206"/>
                    <a:pt x="500" y="207"/>
                  </a:cubicBezTo>
                  <a:cubicBezTo>
                    <a:pt x="500" y="212"/>
                    <a:pt x="501" y="216"/>
                    <a:pt x="502" y="221"/>
                  </a:cubicBezTo>
                  <a:cubicBezTo>
                    <a:pt x="502" y="222"/>
                    <a:pt x="501" y="223"/>
                    <a:pt x="500" y="223"/>
                  </a:cubicBezTo>
                  <a:cubicBezTo>
                    <a:pt x="499" y="223"/>
                    <a:pt x="499" y="223"/>
                    <a:pt x="499" y="223"/>
                  </a:cubicBezTo>
                  <a:moveTo>
                    <a:pt x="7" y="205"/>
                  </a:moveTo>
                  <a:cubicBezTo>
                    <a:pt x="7" y="205"/>
                    <a:pt x="7" y="205"/>
                    <a:pt x="7" y="205"/>
                  </a:cubicBezTo>
                  <a:cubicBezTo>
                    <a:pt x="5" y="205"/>
                    <a:pt x="5" y="204"/>
                    <a:pt x="5" y="202"/>
                  </a:cubicBezTo>
                  <a:cubicBezTo>
                    <a:pt x="6" y="198"/>
                    <a:pt x="7" y="194"/>
                    <a:pt x="8" y="189"/>
                  </a:cubicBezTo>
                  <a:cubicBezTo>
                    <a:pt x="8" y="188"/>
                    <a:pt x="9" y="187"/>
                    <a:pt x="11" y="188"/>
                  </a:cubicBezTo>
                  <a:cubicBezTo>
                    <a:pt x="12" y="188"/>
                    <a:pt x="13" y="189"/>
                    <a:pt x="12" y="190"/>
                  </a:cubicBezTo>
                  <a:cubicBezTo>
                    <a:pt x="11" y="195"/>
                    <a:pt x="10" y="199"/>
                    <a:pt x="9" y="203"/>
                  </a:cubicBezTo>
                  <a:cubicBezTo>
                    <a:pt x="9" y="204"/>
                    <a:pt x="8" y="205"/>
                    <a:pt x="7" y="205"/>
                  </a:cubicBezTo>
                  <a:moveTo>
                    <a:pt x="494" y="192"/>
                  </a:moveTo>
                  <a:cubicBezTo>
                    <a:pt x="493" y="192"/>
                    <a:pt x="492" y="192"/>
                    <a:pt x="491" y="191"/>
                  </a:cubicBezTo>
                  <a:cubicBezTo>
                    <a:pt x="490" y="187"/>
                    <a:pt x="489" y="182"/>
                    <a:pt x="488" y="178"/>
                  </a:cubicBezTo>
                  <a:cubicBezTo>
                    <a:pt x="487" y="177"/>
                    <a:pt x="488" y="176"/>
                    <a:pt x="489" y="175"/>
                  </a:cubicBezTo>
                  <a:cubicBezTo>
                    <a:pt x="490" y="175"/>
                    <a:pt x="492" y="175"/>
                    <a:pt x="492" y="177"/>
                  </a:cubicBezTo>
                  <a:cubicBezTo>
                    <a:pt x="493" y="181"/>
                    <a:pt x="495" y="185"/>
                    <a:pt x="496" y="190"/>
                  </a:cubicBezTo>
                  <a:cubicBezTo>
                    <a:pt x="496" y="191"/>
                    <a:pt x="495" y="192"/>
                    <a:pt x="494" y="192"/>
                  </a:cubicBezTo>
                  <a:cubicBezTo>
                    <a:pt x="494" y="192"/>
                    <a:pt x="494" y="192"/>
                    <a:pt x="494" y="192"/>
                  </a:cubicBezTo>
                  <a:moveTo>
                    <a:pt x="15" y="175"/>
                  </a:moveTo>
                  <a:cubicBezTo>
                    <a:pt x="14" y="175"/>
                    <a:pt x="14" y="175"/>
                    <a:pt x="14" y="175"/>
                  </a:cubicBezTo>
                  <a:cubicBezTo>
                    <a:pt x="13" y="174"/>
                    <a:pt x="13" y="173"/>
                    <a:pt x="13" y="172"/>
                  </a:cubicBezTo>
                  <a:cubicBezTo>
                    <a:pt x="15" y="168"/>
                    <a:pt x="16" y="163"/>
                    <a:pt x="18" y="159"/>
                  </a:cubicBezTo>
                  <a:cubicBezTo>
                    <a:pt x="18" y="158"/>
                    <a:pt x="20" y="157"/>
                    <a:pt x="21" y="158"/>
                  </a:cubicBezTo>
                  <a:cubicBezTo>
                    <a:pt x="22" y="158"/>
                    <a:pt x="22" y="160"/>
                    <a:pt x="22" y="161"/>
                  </a:cubicBezTo>
                  <a:cubicBezTo>
                    <a:pt x="20" y="165"/>
                    <a:pt x="19" y="169"/>
                    <a:pt x="17" y="173"/>
                  </a:cubicBezTo>
                  <a:cubicBezTo>
                    <a:pt x="17" y="174"/>
                    <a:pt x="16" y="175"/>
                    <a:pt x="15" y="175"/>
                  </a:cubicBezTo>
                  <a:moveTo>
                    <a:pt x="484" y="163"/>
                  </a:moveTo>
                  <a:cubicBezTo>
                    <a:pt x="483" y="163"/>
                    <a:pt x="482" y="162"/>
                    <a:pt x="482" y="161"/>
                  </a:cubicBezTo>
                  <a:cubicBezTo>
                    <a:pt x="480" y="157"/>
                    <a:pt x="478" y="153"/>
                    <a:pt x="477" y="149"/>
                  </a:cubicBezTo>
                  <a:cubicBezTo>
                    <a:pt x="476" y="148"/>
                    <a:pt x="477" y="147"/>
                    <a:pt x="478" y="146"/>
                  </a:cubicBezTo>
                  <a:cubicBezTo>
                    <a:pt x="479" y="146"/>
                    <a:pt x="480" y="146"/>
                    <a:pt x="481" y="147"/>
                  </a:cubicBezTo>
                  <a:cubicBezTo>
                    <a:pt x="483" y="151"/>
                    <a:pt x="484" y="155"/>
                    <a:pt x="486" y="160"/>
                  </a:cubicBezTo>
                  <a:cubicBezTo>
                    <a:pt x="486" y="161"/>
                    <a:pt x="486" y="162"/>
                    <a:pt x="485" y="163"/>
                  </a:cubicBezTo>
                  <a:cubicBezTo>
                    <a:pt x="484" y="163"/>
                    <a:pt x="484" y="163"/>
                    <a:pt x="484" y="163"/>
                  </a:cubicBezTo>
                  <a:moveTo>
                    <a:pt x="27" y="146"/>
                  </a:moveTo>
                  <a:cubicBezTo>
                    <a:pt x="26" y="146"/>
                    <a:pt x="26" y="146"/>
                    <a:pt x="26" y="146"/>
                  </a:cubicBezTo>
                  <a:cubicBezTo>
                    <a:pt x="25" y="145"/>
                    <a:pt x="24" y="144"/>
                    <a:pt x="25" y="143"/>
                  </a:cubicBezTo>
                  <a:cubicBezTo>
                    <a:pt x="27" y="139"/>
                    <a:pt x="29" y="135"/>
                    <a:pt x="31" y="131"/>
                  </a:cubicBezTo>
                  <a:cubicBezTo>
                    <a:pt x="32" y="130"/>
                    <a:pt x="33" y="129"/>
                    <a:pt x="34" y="130"/>
                  </a:cubicBezTo>
                  <a:cubicBezTo>
                    <a:pt x="35" y="130"/>
                    <a:pt x="36" y="132"/>
                    <a:pt x="35" y="133"/>
                  </a:cubicBezTo>
                  <a:cubicBezTo>
                    <a:pt x="33" y="137"/>
                    <a:pt x="31" y="141"/>
                    <a:pt x="29" y="145"/>
                  </a:cubicBezTo>
                  <a:cubicBezTo>
                    <a:pt x="29" y="145"/>
                    <a:pt x="28" y="146"/>
                    <a:pt x="27" y="146"/>
                  </a:cubicBezTo>
                  <a:moveTo>
                    <a:pt x="471" y="134"/>
                  </a:moveTo>
                  <a:cubicBezTo>
                    <a:pt x="470" y="134"/>
                    <a:pt x="469" y="134"/>
                    <a:pt x="469" y="133"/>
                  </a:cubicBezTo>
                  <a:cubicBezTo>
                    <a:pt x="466" y="129"/>
                    <a:pt x="464" y="125"/>
                    <a:pt x="462" y="122"/>
                  </a:cubicBezTo>
                  <a:cubicBezTo>
                    <a:pt x="461" y="121"/>
                    <a:pt x="462" y="119"/>
                    <a:pt x="463" y="119"/>
                  </a:cubicBezTo>
                  <a:cubicBezTo>
                    <a:pt x="464" y="118"/>
                    <a:pt x="465" y="118"/>
                    <a:pt x="466" y="119"/>
                  </a:cubicBezTo>
                  <a:cubicBezTo>
                    <a:pt x="468" y="123"/>
                    <a:pt x="470" y="127"/>
                    <a:pt x="472" y="131"/>
                  </a:cubicBezTo>
                  <a:cubicBezTo>
                    <a:pt x="473" y="132"/>
                    <a:pt x="473" y="133"/>
                    <a:pt x="472" y="134"/>
                  </a:cubicBezTo>
                  <a:cubicBezTo>
                    <a:pt x="471" y="134"/>
                    <a:pt x="471" y="134"/>
                    <a:pt x="471" y="134"/>
                  </a:cubicBezTo>
                  <a:moveTo>
                    <a:pt x="42" y="119"/>
                  </a:moveTo>
                  <a:cubicBezTo>
                    <a:pt x="42" y="119"/>
                    <a:pt x="42" y="118"/>
                    <a:pt x="41" y="118"/>
                  </a:cubicBezTo>
                  <a:cubicBezTo>
                    <a:pt x="40" y="118"/>
                    <a:pt x="40" y="116"/>
                    <a:pt x="41" y="115"/>
                  </a:cubicBezTo>
                  <a:cubicBezTo>
                    <a:pt x="43" y="111"/>
                    <a:pt x="46" y="108"/>
                    <a:pt x="48" y="104"/>
                  </a:cubicBezTo>
                  <a:cubicBezTo>
                    <a:pt x="49" y="103"/>
                    <a:pt x="50" y="103"/>
                    <a:pt x="51" y="104"/>
                  </a:cubicBezTo>
                  <a:cubicBezTo>
                    <a:pt x="52" y="104"/>
                    <a:pt x="53" y="106"/>
                    <a:pt x="52" y="107"/>
                  </a:cubicBezTo>
                  <a:cubicBezTo>
                    <a:pt x="49" y="110"/>
                    <a:pt x="47" y="114"/>
                    <a:pt x="44" y="118"/>
                  </a:cubicBezTo>
                  <a:cubicBezTo>
                    <a:pt x="44" y="118"/>
                    <a:pt x="43" y="119"/>
                    <a:pt x="42" y="119"/>
                  </a:cubicBezTo>
                  <a:moveTo>
                    <a:pt x="454" y="108"/>
                  </a:moveTo>
                  <a:cubicBezTo>
                    <a:pt x="453" y="108"/>
                    <a:pt x="452" y="108"/>
                    <a:pt x="452" y="107"/>
                  </a:cubicBezTo>
                  <a:cubicBezTo>
                    <a:pt x="449" y="103"/>
                    <a:pt x="447" y="100"/>
                    <a:pt x="444" y="96"/>
                  </a:cubicBezTo>
                  <a:cubicBezTo>
                    <a:pt x="443" y="95"/>
                    <a:pt x="443" y="94"/>
                    <a:pt x="444" y="93"/>
                  </a:cubicBezTo>
                  <a:cubicBezTo>
                    <a:pt x="445" y="92"/>
                    <a:pt x="446" y="93"/>
                    <a:pt x="447" y="94"/>
                  </a:cubicBezTo>
                  <a:cubicBezTo>
                    <a:pt x="450" y="97"/>
                    <a:pt x="453" y="101"/>
                    <a:pt x="456" y="104"/>
                  </a:cubicBezTo>
                  <a:cubicBezTo>
                    <a:pt x="456" y="105"/>
                    <a:pt x="456" y="107"/>
                    <a:pt x="455" y="107"/>
                  </a:cubicBezTo>
                  <a:cubicBezTo>
                    <a:pt x="455" y="108"/>
                    <a:pt x="454" y="108"/>
                    <a:pt x="454" y="108"/>
                  </a:cubicBezTo>
                  <a:moveTo>
                    <a:pt x="61" y="93"/>
                  </a:moveTo>
                  <a:cubicBezTo>
                    <a:pt x="61" y="93"/>
                    <a:pt x="60" y="93"/>
                    <a:pt x="60" y="93"/>
                  </a:cubicBezTo>
                  <a:cubicBezTo>
                    <a:pt x="59" y="92"/>
                    <a:pt x="59" y="91"/>
                    <a:pt x="59" y="90"/>
                  </a:cubicBezTo>
                  <a:cubicBezTo>
                    <a:pt x="62" y="86"/>
                    <a:pt x="65" y="83"/>
                    <a:pt x="68" y="80"/>
                  </a:cubicBezTo>
                  <a:cubicBezTo>
                    <a:pt x="69" y="79"/>
                    <a:pt x="71" y="79"/>
                    <a:pt x="72" y="80"/>
                  </a:cubicBezTo>
                  <a:cubicBezTo>
                    <a:pt x="72" y="80"/>
                    <a:pt x="73" y="82"/>
                    <a:pt x="72" y="83"/>
                  </a:cubicBezTo>
                  <a:cubicBezTo>
                    <a:pt x="69" y="86"/>
                    <a:pt x="66" y="89"/>
                    <a:pt x="63" y="93"/>
                  </a:cubicBezTo>
                  <a:cubicBezTo>
                    <a:pt x="62" y="93"/>
                    <a:pt x="62" y="93"/>
                    <a:pt x="61" y="93"/>
                  </a:cubicBezTo>
                  <a:moveTo>
                    <a:pt x="434" y="84"/>
                  </a:moveTo>
                  <a:cubicBezTo>
                    <a:pt x="433" y="84"/>
                    <a:pt x="433" y="83"/>
                    <a:pt x="432" y="83"/>
                  </a:cubicBezTo>
                  <a:cubicBezTo>
                    <a:pt x="429" y="80"/>
                    <a:pt x="426" y="77"/>
                    <a:pt x="423" y="74"/>
                  </a:cubicBezTo>
                  <a:cubicBezTo>
                    <a:pt x="422" y="73"/>
                    <a:pt x="422" y="71"/>
                    <a:pt x="423" y="70"/>
                  </a:cubicBezTo>
                  <a:cubicBezTo>
                    <a:pt x="424" y="70"/>
                    <a:pt x="425" y="69"/>
                    <a:pt x="426" y="70"/>
                  </a:cubicBezTo>
                  <a:cubicBezTo>
                    <a:pt x="429" y="73"/>
                    <a:pt x="432" y="77"/>
                    <a:pt x="435" y="80"/>
                  </a:cubicBezTo>
                  <a:cubicBezTo>
                    <a:pt x="436" y="81"/>
                    <a:pt x="436" y="82"/>
                    <a:pt x="435" y="83"/>
                  </a:cubicBezTo>
                  <a:cubicBezTo>
                    <a:pt x="435" y="84"/>
                    <a:pt x="434" y="84"/>
                    <a:pt x="434" y="84"/>
                  </a:cubicBezTo>
                  <a:moveTo>
                    <a:pt x="83" y="71"/>
                  </a:moveTo>
                  <a:cubicBezTo>
                    <a:pt x="82" y="71"/>
                    <a:pt x="82" y="71"/>
                    <a:pt x="81" y="70"/>
                  </a:cubicBezTo>
                  <a:cubicBezTo>
                    <a:pt x="80" y="69"/>
                    <a:pt x="80" y="68"/>
                    <a:pt x="81" y="67"/>
                  </a:cubicBezTo>
                  <a:cubicBezTo>
                    <a:pt x="85" y="64"/>
                    <a:pt x="88" y="61"/>
                    <a:pt x="91" y="58"/>
                  </a:cubicBezTo>
                  <a:cubicBezTo>
                    <a:pt x="92" y="57"/>
                    <a:pt x="94" y="57"/>
                    <a:pt x="95" y="58"/>
                  </a:cubicBezTo>
                  <a:cubicBezTo>
                    <a:pt x="95" y="59"/>
                    <a:pt x="95" y="61"/>
                    <a:pt x="94" y="62"/>
                  </a:cubicBezTo>
                  <a:cubicBezTo>
                    <a:pt x="91" y="64"/>
                    <a:pt x="88" y="67"/>
                    <a:pt x="84" y="70"/>
                  </a:cubicBezTo>
                  <a:cubicBezTo>
                    <a:pt x="84" y="71"/>
                    <a:pt x="83" y="71"/>
                    <a:pt x="83" y="71"/>
                  </a:cubicBezTo>
                  <a:moveTo>
                    <a:pt x="411" y="62"/>
                  </a:moveTo>
                  <a:cubicBezTo>
                    <a:pt x="410" y="62"/>
                    <a:pt x="410" y="62"/>
                    <a:pt x="409" y="62"/>
                  </a:cubicBezTo>
                  <a:cubicBezTo>
                    <a:pt x="406" y="59"/>
                    <a:pt x="403" y="56"/>
                    <a:pt x="399" y="54"/>
                  </a:cubicBezTo>
                  <a:cubicBezTo>
                    <a:pt x="398" y="53"/>
                    <a:pt x="398" y="51"/>
                    <a:pt x="399" y="50"/>
                  </a:cubicBezTo>
                  <a:cubicBezTo>
                    <a:pt x="399" y="49"/>
                    <a:pt x="401" y="49"/>
                    <a:pt x="402" y="50"/>
                  </a:cubicBezTo>
                  <a:cubicBezTo>
                    <a:pt x="405" y="53"/>
                    <a:pt x="409" y="55"/>
                    <a:pt x="412" y="58"/>
                  </a:cubicBezTo>
                  <a:cubicBezTo>
                    <a:pt x="413" y="59"/>
                    <a:pt x="413" y="60"/>
                    <a:pt x="413" y="61"/>
                  </a:cubicBezTo>
                  <a:cubicBezTo>
                    <a:pt x="412" y="62"/>
                    <a:pt x="412" y="62"/>
                    <a:pt x="411" y="62"/>
                  </a:cubicBezTo>
                  <a:moveTo>
                    <a:pt x="107" y="51"/>
                  </a:moveTo>
                  <a:cubicBezTo>
                    <a:pt x="106" y="51"/>
                    <a:pt x="106" y="51"/>
                    <a:pt x="105" y="50"/>
                  </a:cubicBezTo>
                  <a:cubicBezTo>
                    <a:pt x="105" y="49"/>
                    <a:pt x="105" y="48"/>
                    <a:pt x="106" y="47"/>
                  </a:cubicBezTo>
                  <a:cubicBezTo>
                    <a:pt x="109" y="44"/>
                    <a:pt x="113" y="42"/>
                    <a:pt x="117" y="40"/>
                  </a:cubicBezTo>
                  <a:cubicBezTo>
                    <a:pt x="118" y="39"/>
                    <a:pt x="119" y="39"/>
                    <a:pt x="120" y="40"/>
                  </a:cubicBezTo>
                  <a:cubicBezTo>
                    <a:pt x="121" y="41"/>
                    <a:pt x="121" y="43"/>
                    <a:pt x="119" y="43"/>
                  </a:cubicBezTo>
                  <a:cubicBezTo>
                    <a:pt x="116" y="46"/>
                    <a:pt x="112" y="48"/>
                    <a:pt x="108" y="51"/>
                  </a:cubicBezTo>
                  <a:cubicBezTo>
                    <a:pt x="108" y="51"/>
                    <a:pt x="108" y="51"/>
                    <a:pt x="107" y="51"/>
                  </a:cubicBezTo>
                  <a:moveTo>
                    <a:pt x="386" y="44"/>
                  </a:moveTo>
                  <a:cubicBezTo>
                    <a:pt x="385" y="44"/>
                    <a:pt x="385" y="44"/>
                    <a:pt x="384" y="43"/>
                  </a:cubicBezTo>
                  <a:cubicBezTo>
                    <a:pt x="381" y="41"/>
                    <a:pt x="377" y="39"/>
                    <a:pt x="373" y="37"/>
                  </a:cubicBezTo>
                  <a:cubicBezTo>
                    <a:pt x="372" y="36"/>
                    <a:pt x="372" y="35"/>
                    <a:pt x="372" y="34"/>
                  </a:cubicBezTo>
                  <a:cubicBezTo>
                    <a:pt x="373" y="33"/>
                    <a:pt x="374" y="32"/>
                    <a:pt x="375" y="33"/>
                  </a:cubicBezTo>
                  <a:cubicBezTo>
                    <a:pt x="379" y="35"/>
                    <a:pt x="383" y="37"/>
                    <a:pt x="387" y="40"/>
                  </a:cubicBezTo>
                  <a:cubicBezTo>
                    <a:pt x="388" y="40"/>
                    <a:pt x="388" y="42"/>
                    <a:pt x="387" y="43"/>
                  </a:cubicBezTo>
                  <a:cubicBezTo>
                    <a:pt x="387" y="43"/>
                    <a:pt x="386" y="44"/>
                    <a:pt x="386" y="44"/>
                  </a:cubicBezTo>
                  <a:moveTo>
                    <a:pt x="134" y="35"/>
                  </a:moveTo>
                  <a:cubicBezTo>
                    <a:pt x="133" y="35"/>
                    <a:pt x="132" y="34"/>
                    <a:pt x="132" y="33"/>
                  </a:cubicBezTo>
                  <a:cubicBezTo>
                    <a:pt x="131" y="32"/>
                    <a:pt x="132" y="31"/>
                    <a:pt x="133" y="30"/>
                  </a:cubicBezTo>
                  <a:cubicBezTo>
                    <a:pt x="137" y="28"/>
                    <a:pt x="141" y="26"/>
                    <a:pt x="145" y="24"/>
                  </a:cubicBezTo>
                  <a:cubicBezTo>
                    <a:pt x="146" y="24"/>
                    <a:pt x="147" y="24"/>
                    <a:pt x="148" y="25"/>
                  </a:cubicBezTo>
                  <a:cubicBezTo>
                    <a:pt x="148" y="26"/>
                    <a:pt x="148" y="28"/>
                    <a:pt x="147" y="28"/>
                  </a:cubicBezTo>
                  <a:cubicBezTo>
                    <a:pt x="143" y="30"/>
                    <a:pt x="139" y="32"/>
                    <a:pt x="135" y="34"/>
                  </a:cubicBezTo>
                  <a:cubicBezTo>
                    <a:pt x="134" y="35"/>
                    <a:pt x="134" y="35"/>
                    <a:pt x="134" y="35"/>
                  </a:cubicBezTo>
                  <a:moveTo>
                    <a:pt x="358" y="29"/>
                  </a:moveTo>
                  <a:cubicBezTo>
                    <a:pt x="357" y="28"/>
                    <a:pt x="357" y="28"/>
                    <a:pt x="357" y="28"/>
                  </a:cubicBezTo>
                  <a:cubicBezTo>
                    <a:pt x="353" y="27"/>
                    <a:pt x="349" y="25"/>
                    <a:pt x="345" y="23"/>
                  </a:cubicBezTo>
                  <a:cubicBezTo>
                    <a:pt x="344" y="23"/>
                    <a:pt x="343" y="21"/>
                    <a:pt x="344" y="20"/>
                  </a:cubicBezTo>
                  <a:cubicBezTo>
                    <a:pt x="344" y="19"/>
                    <a:pt x="346" y="19"/>
                    <a:pt x="347" y="19"/>
                  </a:cubicBezTo>
                  <a:cubicBezTo>
                    <a:pt x="351" y="21"/>
                    <a:pt x="355" y="23"/>
                    <a:pt x="359" y="24"/>
                  </a:cubicBezTo>
                  <a:cubicBezTo>
                    <a:pt x="360" y="25"/>
                    <a:pt x="361" y="26"/>
                    <a:pt x="360" y="27"/>
                  </a:cubicBezTo>
                  <a:cubicBezTo>
                    <a:pt x="360" y="28"/>
                    <a:pt x="359" y="29"/>
                    <a:pt x="358" y="29"/>
                  </a:cubicBezTo>
                  <a:moveTo>
                    <a:pt x="162" y="21"/>
                  </a:moveTo>
                  <a:cubicBezTo>
                    <a:pt x="161" y="21"/>
                    <a:pt x="160" y="21"/>
                    <a:pt x="160" y="20"/>
                  </a:cubicBezTo>
                  <a:cubicBezTo>
                    <a:pt x="160" y="19"/>
                    <a:pt x="160" y="18"/>
                    <a:pt x="161" y="17"/>
                  </a:cubicBezTo>
                  <a:cubicBezTo>
                    <a:pt x="166" y="16"/>
                    <a:pt x="170" y="14"/>
                    <a:pt x="174" y="13"/>
                  </a:cubicBezTo>
                  <a:cubicBezTo>
                    <a:pt x="175" y="12"/>
                    <a:pt x="177" y="13"/>
                    <a:pt x="177" y="14"/>
                  </a:cubicBezTo>
                  <a:cubicBezTo>
                    <a:pt x="177" y="15"/>
                    <a:pt x="177" y="17"/>
                    <a:pt x="176" y="17"/>
                  </a:cubicBezTo>
                  <a:cubicBezTo>
                    <a:pt x="171" y="18"/>
                    <a:pt x="167" y="20"/>
                    <a:pt x="163" y="21"/>
                  </a:cubicBezTo>
                  <a:cubicBezTo>
                    <a:pt x="162" y="21"/>
                    <a:pt x="162" y="21"/>
                    <a:pt x="162" y="21"/>
                  </a:cubicBezTo>
                  <a:moveTo>
                    <a:pt x="329" y="17"/>
                  </a:moveTo>
                  <a:cubicBezTo>
                    <a:pt x="328" y="17"/>
                    <a:pt x="328" y="17"/>
                    <a:pt x="328" y="17"/>
                  </a:cubicBezTo>
                  <a:cubicBezTo>
                    <a:pt x="324" y="16"/>
                    <a:pt x="320" y="14"/>
                    <a:pt x="316" y="13"/>
                  </a:cubicBezTo>
                  <a:cubicBezTo>
                    <a:pt x="314" y="13"/>
                    <a:pt x="314" y="12"/>
                    <a:pt x="314" y="11"/>
                  </a:cubicBezTo>
                  <a:cubicBezTo>
                    <a:pt x="314" y="9"/>
                    <a:pt x="316" y="9"/>
                    <a:pt x="317" y="9"/>
                  </a:cubicBezTo>
                  <a:cubicBezTo>
                    <a:pt x="321" y="10"/>
                    <a:pt x="326" y="11"/>
                    <a:pt x="330" y="13"/>
                  </a:cubicBezTo>
                  <a:cubicBezTo>
                    <a:pt x="331" y="13"/>
                    <a:pt x="332" y="14"/>
                    <a:pt x="331" y="16"/>
                  </a:cubicBezTo>
                  <a:cubicBezTo>
                    <a:pt x="331" y="17"/>
                    <a:pt x="330" y="17"/>
                    <a:pt x="329" y="17"/>
                  </a:cubicBezTo>
                  <a:moveTo>
                    <a:pt x="192" y="12"/>
                  </a:moveTo>
                  <a:cubicBezTo>
                    <a:pt x="191" y="12"/>
                    <a:pt x="190" y="11"/>
                    <a:pt x="190" y="10"/>
                  </a:cubicBezTo>
                  <a:cubicBezTo>
                    <a:pt x="190" y="9"/>
                    <a:pt x="190" y="8"/>
                    <a:pt x="192" y="8"/>
                  </a:cubicBezTo>
                  <a:cubicBezTo>
                    <a:pt x="196" y="7"/>
                    <a:pt x="200" y="6"/>
                    <a:pt x="205" y="5"/>
                  </a:cubicBezTo>
                  <a:cubicBezTo>
                    <a:pt x="206" y="5"/>
                    <a:pt x="207" y="5"/>
                    <a:pt x="207" y="7"/>
                  </a:cubicBezTo>
                  <a:cubicBezTo>
                    <a:pt x="208" y="8"/>
                    <a:pt x="207" y="9"/>
                    <a:pt x="206" y="9"/>
                  </a:cubicBezTo>
                  <a:cubicBezTo>
                    <a:pt x="201" y="10"/>
                    <a:pt x="197" y="11"/>
                    <a:pt x="193" y="12"/>
                  </a:cubicBezTo>
                  <a:cubicBezTo>
                    <a:pt x="192" y="12"/>
                    <a:pt x="192" y="12"/>
                    <a:pt x="192" y="12"/>
                  </a:cubicBezTo>
                  <a:moveTo>
                    <a:pt x="299" y="9"/>
                  </a:moveTo>
                  <a:cubicBezTo>
                    <a:pt x="298" y="9"/>
                    <a:pt x="298" y="9"/>
                    <a:pt x="298" y="9"/>
                  </a:cubicBezTo>
                  <a:cubicBezTo>
                    <a:pt x="294" y="8"/>
                    <a:pt x="290" y="8"/>
                    <a:pt x="285" y="7"/>
                  </a:cubicBezTo>
                  <a:cubicBezTo>
                    <a:pt x="284" y="7"/>
                    <a:pt x="283" y="6"/>
                    <a:pt x="283" y="5"/>
                  </a:cubicBezTo>
                  <a:cubicBezTo>
                    <a:pt x="283" y="3"/>
                    <a:pt x="285" y="3"/>
                    <a:pt x="286" y="3"/>
                  </a:cubicBezTo>
                  <a:cubicBezTo>
                    <a:pt x="290" y="3"/>
                    <a:pt x="295" y="4"/>
                    <a:pt x="299" y="5"/>
                  </a:cubicBezTo>
                  <a:cubicBezTo>
                    <a:pt x="300" y="5"/>
                    <a:pt x="301" y="6"/>
                    <a:pt x="301" y="8"/>
                  </a:cubicBezTo>
                  <a:cubicBezTo>
                    <a:pt x="301" y="9"/>
                    <a:pt x="300" y="9"/>
                    <a:pt x="299" y="9"/>
                  </a:cubicBezTo>
                  <a:moveTo>
                    <a:pt x="223" y="7"/>
                  </a:moveTo>
                  <a:cubicBezTo>
                    <a:pt x="222" y="7"/>
                    <a:pt x="221" y="6"/>
                    <a:pt x="221" y="5"/>
                  </a:cubicBezTo>
                  <a:cubicBezTo>
                    <a:pt x="221" y="3"/>
                    <a:pt x="222" y="2"/>
                    <a:pt x="223" y="2"/>
                  </a:cubicBezTo>
                  <a:cubicBezTo>
                    <a:pt x="227" y="2"/>
                    <a:pt x="232" y="1"/>
                    <a:pt x="236" y="1"/>
                  </a:cubicBezTo>
                  <a:cubicBezTo>
                    <a:pt x="237" y="1"/>
                    <a:pt x="239" y="2"/>
                    <a:pt x="239" y="3"/>
                  </a:cubicBezTo>
                  <a:cubicBezTo>
                    <a:pt x="239" y="4"/>
                    <a:pt x="238" y="5"/>
                    <a:pt x="237" y="5"/>
                  </a:cubicBezTo>
                  <a:cubicBezTo>
                    <a:pt x="232" y="6"/>
                    <a:pt x="228" y="6"/>
                    <a:pt x="223" y="7"/>
                  </a:cubicBezTo>
                  <a:cubicBezTo>
                    <a:pt x="223" y="7"/>
                    <a:pt x="223" y="7"/>
                    <a:pt x="223" y="7"/>
                  </a:cubicBezTo>
                  <a:moveTo>
                    <a:pt x="268" y="5"/>
                  </a:moveTo>
                  <a:cubicBezTo>
                    <a:pt x="268" y="5"/>
                    <a:pt x="268" y="5"/>
                    <a:pt x="268" y="5"/>
                  </a:cubicBezTo>
                  <a:cubicBezTo>
                    <a:pt x="263" y="5"/>
                    <a:pt x="259" y="5"/>
                    <a:pt x="254" y="5"/>
                  </a:cubicBezTo>
                  <a:cubicBezTo>
                    <a:pt x="253" y="5"/>
                    <a:pt x="252" y="4"/>
                    <a:pt x="252" y="3"/>
                  </a:cubicBezTo>
                  <a:cubicBezTo>
                    <a:pt x="252" y="1"/>
                    <a:pt x="253" y="0"/>
                    <a:pt x="254" y="0"/>
                  </a:cubicBezTo>
                  <a:cubicBezTo>
                    <a:pt x="259" y="1"/>
                    <a:pt x="263" y="1"/>
                    <a:pt x="268" y="1"/>
                  </a:cubicBezTo>
                  <a:cubicBezTo>
                    <a:pt x="269" y="1"/>
                    <a:pt x="270" y="2"/>
                    <a:pt x="270" y="3"/>
                  </a:cubicBezTo>
                  <a:cubicBezTo>
                    <a:pt x="270" y="5"/>
                    <a:pt x="269" y="5"/>
                    <a:pt x="268" y="5"/>
                  </a:cubicBezTo>
                </a:path>
              </a:pathLst>
            </a:custGeom>
            <a:solidFill>
              <a:schemeClr val="tx2"/>
            </a:solidFill>
            <a:ln>
              <a:noFill/>
            </a:ln>
          </p:spPr>
          <p:txBody>
            <a:bodyPr/>
            <a:lstStyle/>
            <a:p>
              <a:pPr eaLnBrk="1" fontAlgn="auto" hangingPunct="1">
                <a:spcBef>
                  <a:spcPts val="0"/>
                </a:spcBef>
                <a:spcAft>
                  <a:spcPts val="0"/>
                </a:spcAft>
                <a:defRPr/>
              </a:pPr>
              <a:endParaRPr lang="ru-RU">
                <a:cs typeface="+mn-cs"/>
              </a:endParaRPr>
            </a:p>
          </p:txBody>
        </p:sp>
        <p:sp>
          <p:nvSpPr>
            <p:cNvPr id="49" name="Freeform 170">
              <a:extLst>
                <a:ext uri="{FF2B5EF4-FFF2-40B4-BE49-F238E27FC236}">
                  <a16:creationId xmlns:a16="http://schemas.microsoft.com/office/drawing/2014/main" id="{19283E12-BA15-E77A-D412-12BFD24A0D40}"/>
                </a:ext>
              </a:extLst>
            </p:cNvPr>
            <p:cNvSpPr>
              <a:spLocks noEditPoints="1"/>
            </p:cNvSpPr>
            <p:nvPr/>
          </p:nvSpPr>
          <p:spPr bwMode="auto">
            <a:xfrm>
              <a:off x="3404909" y="1733389"/>
              <a:ext cx="2298583" cy="2301802"/>
            </a:xfrm>
            <a:custGeom>
              <a:avLst/>
              <a:gdLst>
                <a:gd name="T0" fmla="*/ 1700213 w 438"/>
                <a:gd name="T1" fmla="*/ 3257474 h 438"/>
                <a:gd name="T2" fmla="*/ 147507 w 438"/>
                <a:gd name="T3" fmla="*/ 1702594 h 438"/>
                <a:gd name="T4" fmla="*/ 1700213 w 438"/>
                <a:gd name="T5" fmla="*/ 155488 h 438"/>
                <a:gd name="T6" fmla="*/ 3245154 w 438"/>
                <a:gd name="T7" fmla="*/ 1702594 h 438"/>
                <a:gd name="T8" fmla="*/ 1700213 w 438"/>
                <a:gd name="T9" fmla="*/ 3257474 h 438"/>
                <a:gd name="T10" fmla="*/ 1700213 w 438"/>
                <a:gd name="T11" fmla="*/ 0 h 438"/>
                <a:gd name="T12" fmla="*/ 0 w 438"/>
                <a:gd name="T13" fmla="*/ 1702594 h 438"/>
                <a:gd name="T14" fmla="*/ 1700213 w 438"/>
                <a:gd name="T15" fmla="*/ 3405188 h 438"/>
                <a:gd name="T16" fmla="*/ 3400425 w 438"/>
                <a:gd name="T17" fmla="*/ 1702594 h 438"/>
                <a:gd name="T18" fmla="*/ 1700213 w 438"/>
                <a:gd name="T19" fmla="*/ 0 h 4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38" h="438">
                  <a:moveTo>
                    <a:pt x="219" y="419"/>
                  </a:moveTo>
                  <a:cubicBezTo>
                    <a:pt x="109" y="419"/>
                    <a:pt x="19" y="329"/>
                    <a:pt x="19" y="219"/>
                  </a:cubicBezTo>
                  <a:cubicBezTo>
                    <a:pt x="19" y="109"/>
                    <a:pt x="109" y="20"/>
                    <a:pt x="219" y="20"/>
                  </a:cubicBezTo>
                  <a:cubicBezTo>
                    <a:pt x="329" y="20"/>
                    <a:pt x="418" y="109"/>
                    <a:pt x="418" y="219"/>
                  </a:cubicBezTo>
                  <a:cubicBezTo>
                    <a:pt x="418" y="329"/>
                    <a:pt x="329" y="419"/>
                    <a:pt x="219" y="419"/>
                  </a:cubicBezTo>
                  <a:moveTo>
                    <a:pt x="219" y="0"/>
                  </a:moveTo>
                  <a:cubicBezTo>
                    <a:pt x="98" y="0"/>
                    <a:pt x="0" y="98"/>
                    <a:pt x="0" y="219"/>
                  </a:cubicBezTo>
                  <a:cubicBezTo>
                    <a:pt x="0" y="340"/>
                    <a:pt x="98" y="438"/>
                    <a:pt x="219" y="438"/>
                  </a:cubicBezTo>
                  <a:cubicBezTo>
                    <a:pt x="340" y="438"/>
                    <a:pt x="438" y="340"/>
                    <a:pt x="438" y="219"/>
                  </a:cubicBezTo>
                  <a:cubicBezTo>
                    <a:pt x="438" y="98"/>
                    <a:pt x="340" y="0"/>
                    <a:pt x="219" y="0"/>
                  </a:cubicBezTo>
                </a:path>
              </a:pathLst>
            </a:custGeom>
            <a:solidFill>
              <a:schemeClr val="tx2"/>
            </a:solidFill>
            <a:ln>
              <a:noFill/>
            </a:ln>
          </p:spPr>
          <p:txBody>
            <a:bodyPr/>
            <a:lstStyle/>
            <a:p>
              <a:pPr eaLnBrk="1" fontAlgn="auto" hangingPunct="1">
                <a:spcBef>
                  <a:spcPts val="0"/>
                </a:spcBef>
                <a:spcAft>
                  <a:spcPts val="0"/>
                </a:spcAft>
                <a:defRPr/>
              </a:pPr>
              <a:endParaRPr lang="ru-RU">
                <a:cs typeface="+mn-cs"/>
              </a:endParaRPr>
            </a:p>
          </p:txBody>
        </p:sp>
      </p:grpSp>
      <p:sp>
        <p:nvSpPr>
          <p:cNvPr id="2" name="Title 1">
            <a:extLst>
              <a:ext uri="{FF2B5EF4-FFF2-40B4-BE49-F238E27FC236}">
                <a16:creationId xmlns:a16="http://schemas.microsoft.com/office/drawing/2014/main" id="{BB268AEF-7236-656A-D9C7-B19208D2527B}"/>
              </a:ext>
            </a:extLst>
          </p:cNvPr>
          <p:cNvSpPr>
            <a:spLocks noGrp="1"/>
          </p:cNvSpPr>
          <p:nvPr>
            <p:ph type="title"/>
          </p:nvPr>
        </p:nvSpPr>
        <p:spPr>
          <a:xfrm>
            <a:off x="3332752" y="1488046"/>
            <a:ext cx="2418988" cy="1640484"/>
          </a:xfrm>
        </p:spPr>
        <p:txBody>
          <a:bodyPr/>
          <a:lstStyle/>
          <a:p>
            <a:pPr algn="ctr"/>
            <a:r>
              <a:rPr lang="en-US" dirty="0">
                <a:solidFill>
                  <a:srgbClr val="6C6E70"/>
                </a:solidFill>
              </a:rPr>
              <a:t>4 Steps </a:t>
            </a:r>
            <a:br>
              <a:rPr lang="en-US" sz="1800" dirty="0">
                <a:solidFill>
                  <a:srgbClr val="6C6E70"/>
                </a:solidFill>
              </a:rPr>
            </a:br>
            <a:r>
              <a:rPr lang="en-US" sz="1800" dirty="0">
                <a:solidFill>
                  <a:srgbClr val="6C6E70"/>
                </a:solidFill>
              </a:rPr>
              <a:t>to Embrace the Discomfort </a:t>
            </a:r>
            <a:br>
              <a:rPr lang="en-US" sz="1800" dirty="0">
                <a:solidFill>
                  <a:srgbClr val="6C6E70"/>
                </a:solidFill>
              </a:rPr>
            </a:br>
            <a:r>
              <a:rPr lang="en-US" sz="1800" dirty="0">
                <a:solidFill>
                  <a:srgbClr val="6C6E70"/>
                </a:solidFill>
              </a:rPr>
              <a:t>of Developing a Growth Mindset</a:t>
            </a:r>
          </a:p>
        </p:txBody>
      </p:sp>
      <p:grpSp>
        <p:nvGrpSpPr>
          <p:cNvPr id="21" name="Группа 7">
            <a:extLst>
              <a:ext uri="{FF2B5EF4-FFF2-40B4-BE49-F238E27FC236}">
                <a16:creationId xmlns:a16="http://schemas.microsoft.com/office/drawing/2014/main" id="{0B6B29AF-000E-DBFF-AECA-3881876A7E77}"/>
              </a:ext>
            </a:extLst>
          </p:cNvPr>
          <p:cNvGrpSpPr>
            <a:grpSpLocks/>
          </p:cNvGrpSpPr>
          <p:nvPr/>
        </p:nvGrpSpPr>
        <p:grpSpPr bwMode="auto">
          <a:xfrm>
            <a:off x="5915378" y="563294"/>
            <a:ext cx="664369" cy="670322"/>
            <a:chOff x="8478838" y="1576388"/>
            <a:chExt cx="885825" cy="893762"/>
          </a:xfrm>
        </p:grpSpPr>
        <p:sp>
          <p:nvSpPr>
            <p:cNvPr id="22" name="Oval 172">
              <a:extLst>
                <a:ext uri="{FF2B5EF4-FFF2-40B4-BE49-F238E27FC236}">
                  <a16:creationId xmlns:a16="http://schemas.microsoft.com/office/drawing/2014/main" id="{9C976529-4FB2-9B13-ACEF-0E5D831FF9CF}"/>
                </a:ext>
              </a:extLst>
            </p:cNvPr>
            <p:cNvSpPr>
              <a:spLocks noChangeArrowheads="1"/>
            </p:cNvSpPr>
            <p:nvPr/>
          </p:nvSpPr>
          <p:spPr bwMode="auto">
            <a:xfrm>
              <a:off x="8478838" y="1576388"/>
              <a:ext cx="885825" cy="893762"/>
            </a:xfrm>
            <a:prstGeom prst="ellipse">
              <a:avLst/>
            </a:prstGeom>
            <a:solidFill>
              <a:schemeClr val="accent4"/>
            </a:solidFill>
            <a:ln>
              <a:noFill/>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endParaRPr lang="ru-RU" altLang="ru-RU">
                <a:latin typeface="+mn-lt"/>
                <a:cs typeface="+mn-cs"/>
              </a:endParaRPr>
            </a:p>
          </p:txBody>
        </p:sp>
        <p:sp>
          <p:nvSpPr>
            <p:cNvPr id="23" name="Rectangle 181">
              <a:extLst>
                <a:ext uri="{FF2B5EF4-FFF2-40B4-BE49-F238E27FC236}">
                  <a16:creationId xmlns:a16="http://schemas.microsoft.com/office/drawing/2014/main" id="{9E1B94AD-1ADB-8034-3D76-F682F412D159}"/>
                </a:ext>
              </a:extLst>
            </p:cNvPr>
            <p:cNvSpPr>
              <a:spLocks noChangeArrowheads="1"/>
            </p:cNvSpPr>
            <p:nvPr/>
          </p:nvSpPr>
          <p:spPr bwMode="auto">
            <a:xfrm>
              <a:off x="8626475" y="1730375"/>
              <a:ext cx="598454" cy="646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ru-RU" altLang="ru-RU" sz="3150" b="1">
                  <a:solidFill>
                    <a:srgbClr val="FFFFFF"/>
                  </a:solidFill>
                  <a:latin typeface="+mn-lt"/>
                </a:rPr>
                <a:t>02</a:t>
              </a:r>
              <a:endParaRPr lang="ru-RU" altLang="ru-RU" sz="1350">
                <a:latin typeface="+mn-lt"/>
              </a:endParaRPr>
            </a:p>
          </p:txBody>
        </p:sp>
      </p:grpSp>
      <p:grpSp>
        <p:nvGrpSpPr>
          <p:cNvPr id="24" name="Группа 12">
            <a:extLst>
              <a:ext uri="{FF2B5EF4-FFF2-40B4-BE49-F238E27FC236}">
                <a16:creationId xmlns:a16="http://schemas.microsoft.com/office/drawing/2014/main" id="{8EFBA58D-61B6-E84A-3918-8A5450A1B87C}"/>
              </a:ext>
            </a:extLst>
          </p:cNvPr>
          <p:cNvGrpSpPr>
            <a:grpSpLocks/>
          </p:cNvGrpSpPr>
          <p:nvPr/>
        </p:nvGrpSpPr>
        <p:grpSpPr bwMode="auto">
          <a:xfrm>
            <a:off x="6690475" y="563294"/>
            <a:ext cx="1794272" cy="2475741"/>
            <a:chOff x="9512299" y="1355725"/>
            <a:chExt cx="2392363" cy="1993851"/>
          </a:xfrm>
        </p:grpSpPr>
        <p:sp>
          <p:nvSpPr>
            <p:cNvPr id="25" name="TextBox 119">
              <a:extLst>
                <a:ext uri="{FF2B5EF4-FFF2-40B4-BE49-F238E27FC236}">
                  <a16:creationId xmlns:a16="http://schemas.microsoft.com/office/drawing/2014/main" id="{39E89988-5686-B9A8-51F6-60FCC4C4F11F}"/>
                </a:ext>
              </a:extLst>
            </p:cNvPr>
            <p:cNvSpPr txBox="1">
              <a:spLocks noChangeArrowheads="1"/>
            </p:cNvSpPr>
            <p:nvPr/>
          </p:nvSpPr>
          <p:spPr bwMode="auto">
            <a:xfrm>
              <a:off x="9512299" y="2000753"/>
              <a:ext cx="2392363" cy="13488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nSpc>
                  <a:spcPct val="90000"/>
                </a:lnSpc>
                <a:spcBef>
                  <a:spcPts val="1000"/>
                </a:spcBef>
                <a:buFont typeface="Arial" panose="020B0604020202020204" pitchFamily="34" charset="0"/>
                <a:buChar char="•"/>
                <a:defRPr sz="2800">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latin typeface="Calibri" panose="020F0502020204030204" pitchFamily="34" charset="0"/>
                </a:defRPr>
              </a:lvl2pPr>
              <a:lvl3pPr marL="0" lvl="2" indent="0" algn="r">
                <a:lnSpc>
                  <a:spcPct val="90000"/>
                </a:lnSpc>
                <a:spcBef>
                  <a:spcPts val="0"/>
                </a:spcBef>
                <a:spcAft>
                  <a:spcPts val="1000"/>
                </a:spcAft>
                <a:buClr>
                  <a:schemeClr val="accent3"/>
                </a:buClr>
                <a:buSzPct val="90000"/>
                <a:buFont typeface="Arial" panose="020B0604020202020204" pitchFamily="34" charset="0"/>
                <a:buNone/>
                <a:defRPr sz="1050">
                  <a:solidFill>
                    <a:schemeClr val="tx2"/>
                  </a:solidFill>
                  <a:ea typeface="Open Sans Light" panose="020B0306030504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latin typeface="Calibri" panose="020F0502020204030204" pitchFamily="34" charset="0"/>
                </a:defRPr>
              </a:lvl9pPr>
            </a:lstStyle>
            <a:p>
              <a:pPr marL="120650" lvl="2" indent="-120650" algn="l">
                <a:buClr>
                  <a:schemeClr val="accent4"/>
                </a:buClr>
                <a:buFont typeface="Arial" panose="020B0604020202020204" pitchFamily="34" charset="0"/>
                <a:buChar char="›"/>
              </a:pPr>
              <a:r>
                <a:rPr lang="en-US" dirty="0"/>
                <a:t>The key to building growth mindset is to recognize that setbacks are inevitable, and also temporary</a:t>
              </a:r>
            </a:p>
            <a:p>
              <a:pPr marL="120650" lvl="2" indent="-120650" algn="l">
                <a:buClr>
                  <a:schemeClr val="accent4"/>
                </a:buClr>
                <a:buFont typeface="Arial" panose="020B0604020202020204" pitchFamily="34" charset="0"/>
                <a:buChar char="›"/>
              </a:pPr>
              <a:r>
                <a:rPr lang="en-US" dirty="0"/>
                <a:t>Learning requires a willingness to figure out how to make progress and move forward despite initial frustrations</a:t>
              </a:r>
            </a:p>
          </p:txBody>
        </p:sp>
        <p:sp>
          <p:nvSpPr>
            <p:cNvPr id="26" name="Rectangle 59">
              <a:extLst>
                <a:ext uri="{FF2B5EF4-FFF2-40B4-BE49-F238E27FC236}">
                  <a16:creationId xmlns:a16="http://schemas.microsoft.com/office/drawing/2014/main" id="{6535258E-DBEF-4893-1390-314BFBBADF12}"/>
                </a:ext>
              </a:extLst>
            </p:cNvPr>
            <p:cNvSpPr>
              <a:spLocks noChangeArrowheads="1"/>
            </p:cNvSpPr>
            <p:nvPr/>
          </p:nvSpPr>
          <p:spPr bwMode="auto">
            <a:xfrm>
              <a:off x="9598115" y="1355725"/>
              <a:ext cx="2306547" cy="808675"/>
            </a:xfrm>
            <a:prstGeom prst="rect">
              <a:avLst/>
            </a:prstGeom>
            <a:noFill/>
            <a:ln>
              <a:noFill/>
            </a:ln>
          </p:spPr>
          <p:txBody>
            <a:bodyPr wrap="squar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None/>
                <a:defRPr/>
              </a:pPr>
              <a:r>
                <a:rPr lang="en-US" sz="1725" b="1" dirty="0">
                  <a:solidFill>
                    <a:schemeClr val="accent4"/>
                  </a:solidFill>
                  <a:latin typeface="+mn-lt"/>
                </a:rPr>
                <a:t>Know</a:t>
              </a:r>
              <a:r>
                <a:rPr lang="en-US" sz="1725" b="1" dirty="0">
                  <a:solidFill>
                    <a:schemeClr val="accent1"/>
                  </a:solidFill>
                  <a:latin typeface="+mn-lt"/>
                </a:rPr>
                <a:t> </a:t>
              </a:r>
              <a:r>
                <a:rPr lang="en-US" sz="1725" b="1" dirty="0">
                  <a:solidFill>
                    <a:schemeClr val="accent4"/>
                  </a:solidFill>
                  <a:latin typeface="+mn-lt"/>
                </a:rPr>
                <a:t>you will get frustrated, and that’s okay</a:t>
              </a:r>
            </a:p>
            <a:p>
              <a:pPr algn="ctr" eaLnBrk="1" fontAlgn="auto" hangingPunct="1">
                <a:lnSpc>
                  <a:spcPct val="100000"/>
                </a:lnSpc>
                <a:spcBef>
                  <a:spcPct val="0"/>
                </a:spcBef>
                <a:spcAft>
                  <a:spcPts val="0"/>
                </a:spcAft>
                <a:buNone/>
                <a:defRPr/>
              </a:pPr>
              <a:endParaRPr lang="ru-RU" altLang="ru-RU" sz="1350" dirty="0">
                <a:solidFill>
                  <a:schemeClr val="accent3"/>
                </a:solidFill>
                <a:latin typeface="+mn-lt"/>
                <a:cs typeface="+mn-cs"/>
              </a:endParaRPr>
            </a:p>
          </p:txBody>
        </p:sp>
      </p:grpSp>
      <p:grpSp>
        <p:nvGrpSpPr>
          <p:cNvPr id="27" name="Группа 9">
            <a:extLst>
              <a:ext uri="{FF2B5EF4-FFF2-40B4-BE49-F238E27FC236}">
                <a16:creationId xmlns:a16="http://schemas.microsoft.com/office/drawing/2014/main" id="{AA705A0C-8450-32CA-976F-850E69169079}"/>
              </a:ext>
            </a:extLst>
          </p:cNvPr>
          <p:cNvGrpSpPr>
            <a:grpSpLocks/>
          </p:cNvGrpSpPr>
          <p:nvPr/>
        </p:nvGrpSpPr>
        <p:grpSpPr bwMode="auto">
          <a:xfrm>
            <a:off x="5915378" y="3283993"/>
            <a:ext cx="664369" cy="670322"/>
            <a:chOff x="8478838" y="5145088"/>
            <a:chExt cx="885825" cy="893762"/>
          </a:xfrm>
        </p:grpSpPr>
        <p:sp>
          <p:nvSpPr>
            <p:cNvPr id="28" name="Oval 174">
              <a:extLst>
                <a:ext uri="{FF2B5EF4-FFF2-40B4-BE49-F238E27FC236}">
                  <a16:creationId xmlns:a16="http://schemas.microsoft.com/office/drawing/2014/main" id="{661ACA78-2B19-4313-5374-EBCB60E00BB6}"/>
                </a:ext>
              </a:extLst>
            </p:cNvPr>
            <p:cNvSpPr>
              <a:spLocks noChangeArrowheads="1"/>
            </p:cNvSpPr>
            <p:nvPr/>
          </p:nvSpPr>
          <p:spPr bwMode="auto">
            <a:xfrm>
              <a:off x="8478838" y="5145088"/>
              <a:ext cx="885825" cy="893762"/>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ru-RU" altLang="ru-RU" sz="1350">
                <a:latin typeface="+mn-lt"/>
              </a:endParaRPr>
            </a:p>
          </p:txBody>
        </p:sp>
        <p:sp>
          <p:nvSpPr>
            <p:cNvPr id="29" name="Rectangle 183">
              <a:extLst>
                <a:ext uri="{FF2B5EF4-FFF2-40B4-BE49-F238E27FC236}">
                  <a16:creationId xmlns:a16="http://schemas.microsoft.com/office/drawing/2014/main" id="{51E4B637-B764-2051-349E-C7227494FD4A}"/>
                </a:ext>
              </a:extLst>
            </p:cNvPr>
            <p:cNvSpPr>
              <a:spLocks noChangeArrowheads="1"/>
            </p:cNvSpPr>
            <p:nvPr/>
          </p:nvSpPr>
          <p:spPr bwMode="auto">
            <a:xfrm>
              <a:off x="8626475" y="5291139"/>
              <a:ext cx="598454" cy="646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ru-RU" altLang="ru-RU" sz="3150" b="1">
                  <a:solidFill>
                    <a:srgbClr val="FFFFFF"/>
                  </a:solidFill>
                  <a:latin typeface="+mn-lt"/>
                </a:rPr>
                <a:t>04</a:t>
              </a:r>
              <a:endParaRPr lang="ru-RU" altLang="ru-RU" sz="1350">
                <a:latin typeface="+mn-lt"/>
              </a:endParaRPr>
            </a:p>
          </p:txBody>
        </p:sp>
      </p:grpSp>
      <p:sp>
        <p:nvSpPr>
          <p:cNvPr id="32" name="Rectangle 59">
            <a:extLst>
              <a:ext uri="{FF2B5EF4-FFF2-40B4-BE49-F238E27FC236}">
                <a16:creationId xmlns:a16="http://schemas.microsoft.com/office/drawing/2014/main" id="{DEBFF191-65DE-AB26-DD2C-6AB83989E0F6}"/>
              </a:ext>
            </a:extLst>
          </p:cNvPr>
          <p:cNvSpPr>
            <a:spLocks noChangeArrowheads="1"/>
          </p:cNvSpPr>
          <p:nvPr/>
        </p:nvSpPr>
        <p:spPr bwMode="auto">
          <a:xfrm>
            <a:off x="6690476" y="3283993"/>
            <a:ext cx="1901848" cy="12695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None/>
            </a:pPr>
            <a:r>
              <a:rPr lang="en-US" sz="1725" b="1" dirty="0">
                <a:solidFill>
                  <a:schemeClr val="accent5"/>
                </a:solidFill>
                <a:latin typeface="+mn-lt"/>
              </a:rPr>
              <a:t>Share what you’ve learned and what it took to get there</a:t>
            </a:r>
          </a:p>
          <a:p>
            <a:pPr algn="ctr" eaLnBrk="1" hangingPunct="1">
              <a:lnSpc>
                <a:spcPct val="100000"/>
              </a:lnSpc>
              <a:spcBef>
                <a:spcPct val="0"/>
              </a:spcBef>
              <a:buFontTx/>
              <a:buNone/>
            </a:pPr>
            <a:endParaRPr lang="ru-RU" altLang="ru-RU" sz="1350" dirty="0">
              <a:solidFill>
                <a:schemeClr val="accent5"/>
              </a:solidFill>
              <a:latin typeface="+mn-lt"/>
            </a:endParaRPr>
          </a:p>
        </p:txBody>
      </p:sp>
      <p:grpSp>
        <p:nvGrpSpPr>
          <p:cNvPr id="33" name="Группа 6">
            <a:extLst>
              <a:ext uri="{FF2B5EF4-FFF2-40B4-BE49-F238E27FC236}">
                <a16:creationId xmlns:a16="http://schemas.microsoft.com/office/drawing/2014/main" id="{E6CE3B1D-8F7C-C735-9107-5D7FCAD50532}"/>
              </a:ext>
            </a:extLst>
          </p:cNvPr>
          <p:cNvGrpSpPr>
            <a:grpSpLocks/>
          </p:cNvGrpSpPr>
          <p:nvPr/>
        </p:nvGrpSpPr>
        <p:grpSpPr bwMode="auto">
          <a:xfrm>
            <a:off x="2492579" y="563294"/>
            <a:ext cx="669131" cy="670322"/>
            <a:chOff x="2843213" y="1576388"/>
            <a:chExt cx="892175" cy="893762"/>
          </a:xfrm>
        </p:grpSpPr>
        <p:sp>
          <p:nvSpPr>
            <p:cNvPr id="34" name="Oval 171">
              <a:extLst>
                <a:ext uri="{FF2B5EF4-FFF2-40B4-BE49-F238E27FC236}">
                  <a16:creationId xmlns:a16="http://schemas.microsoft.com/office/drawing/2014/main" id="{DE827314-047E-785D-4746-610DD58BCD26}"/>
                </a:ext>
              </a:extLst>
            </p:cNvPr>
            <p:cNvSpPr>
              <a:spLocks noChangeArrowheads="1"/>
            </p:cNvSpPr>
            <p:nvPr/>
          </p:nvSpPr>
          <p:spPr bwMode="auto">
            <a:xfrm>
              <a:off x="2843213" y="1576388"/>
              <a:ext cx="892175" cy="893762"/>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ru-RU" altLang="ru-RU" sz="1350">
                <a:latin typeface="+mn-lt"/>
              </a:endParaRPr>
            </a:p>
          </p:txBody>
        </p:sp>
        <p:sp>
          <p:nvSpPr>
            <p:cNvPr id="35" name="Rectangle 180">
              <a:extLst>
                <a:ext uri="{FF2B5EF4-FFF2-40B4-BE49-F238E27FC236}">
                  <a16:creationId xmlns:a16="http://schemas.microsoft.com/office/drawing/2014/main" id="{7094A7E9-7ECF-EB11-6498-1DC28665FD37}"/>
                </a:ext>
              </a:extLst>
            </p:cNvPr>
            <p:cNvSpPr>
              <a:spLocks noChangeArrowheads="1"/>
            </p:cNvSpPr>
            <p:nvPr/>
          </p:nvSpPr>
          <p:spPr bwMode="auto">
            <a:xfrm>
              <a:off x="2998788" y="1730375"/>
              <a:ext cx="598455" cy="646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ru-RU" altLang="ru-RU" sz="3150" b="1" dirty="0">
                  <a:solidFill>
                    <a:srgbClr val="FFFFFF"/>
                  </a:solidFill>
                  <a:latin typeface="+mn-lt"/>
                </a:rPr>
                <a:t>01</a:t>
              </a:r>
              <a:endParaRPr lang="ru-RU" altLang="ru-RU" sz="1350" dirty="0">
                <a:latin typeface="+mn-lt"/>
              </a:endParaRPr>
            </a:p>
          </p:txBody>
        </p:sp>
      </p:grpSp>
      <p:grpSp>
        <p:nvGrpSpPr>
          <p:cNvPr id="36" name="Группа 10">
            <a:extLst>
              <a:ext uri="{FF2B5EF4-FFF2-40B4-BE49-F238E27FC236}">
                <a16:creationId xmlns:a16="http://schemas.microsoft.com/office/drawing/2014/main" id="{B122E059-425D-44AA-6CBC-DAC4F1F73B98}"/>
              </a:ext>
            </a:extLst>
          </p:cNvPr>
          <p:cNvGrpSpPr>
            <a:grpSpLocks/>
          </p:cNvGrpSpPr>
          <p:nvPr/>
        </p:nvGrpSpPr>
        <p:grpSpPr bwMode="auto">
          <a:xfrm>
            <a:off x="302699" y="563294"/>
            <a:ext cx="2090107" cy="1493167"/>
            <a:chOff x="-107108" y="1355725"/>
            <a:chExt cx="2786808" cy="1990882"/>
          </a:xfrm>
        </p:grpSpPr>
        <p:sp>
          <p:nvSpPr>
            <p:cNvPr id="37" name="TextBox 119">
              <a:extLst>
                <a:ext uri="{FF2B5EF4-FFF2-40B4-BE49-F238E27FC236}">
                  <a16:creationId xmlns:a16="http://schemas.microsoft.com/office/drawing/2014/main" id="{19C77C04-E286-A641-33C8-60E328C6E953}"/>
                </a:ext>
              </a:extLst>
            </p:cNvPr>
            <p:cNvSpPr txBox="1">
              <a:spLocks noChangeArrowheads="1"/>
            </p:cNvSpPr>
            <p:nvPr/>
          </p:nvSpPr>
          <p:spPr bwMode="auto">
            <a:xfrm>
              <a:off x="-107108" y="2060105"/>
              <a:ext cx="2786808" cy="12865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lvl="2" indent="0" algn="r">
                <a:spcBef>
                  <a:spcPts val="0"/>
                </a:spcBef>
                <a:spcAft>
                  <a:spcPts val="1000"/>
                </a:spcAft>
                <a:buClr>
                  <a:schemeClr val="accent3"/>
                </a:buClr>
                <a:buSzPct val="90000"/>
                <a:buNone/>
              </a:pPr>
              <a:r>
                <a:rPr lang="en-US" sz="1050" dirty="0">
                  <a:solidFill>
                    <a:schemeClr val="tx2"/>
                  </a:solidFill>
                  <a:latin typeface="+mn-lt"/>
                  <a:ea typeface="Open Sans Light" panose="020B0306030504020204" pitchFamily="34" charset="0"/>
                  <a:cs typeface="Arial" panose="020B0604020202020204" pitchFamily="34" charset="0"/>
                </a:rPr>
                <a:t>Identify those moments to recognize which thoughts may be holding you back and determine whether you really are in tough situation or just new to something</a:t>
              </a:r>
            </a:p>
          </p:txBody>
        </p:sp>
        <p:sp>
          <p:nvSpPr>
            <p:cNvPr id="38" name="Rectangle 59">
              <a:extLst>
                <a:ext uri="{FF2B5EF4-FFF2-40B4-BE49-F238E27FC236}">
                  <a16:creationId xmlns:a16="http://schemas.microsoft.com/office/drawing/2014/main" id="{3547C432-8727-6D36-3B23-BCE49AF8382A}"/>
                </a:ext>
              </a:extLst>
            </p:cNvPr>
            <p:cNvSpPr>
              <a:spLocks noChangeArrowheads="1"/>
            </p:cNvSpPr>
            <p:nvPr/>
          </p:nvSpPr>
          <p:spPr bwMode="auto">
            <a:xfrm>
              <a:off x="80433" y="1355725"/>
              <a:ext cx="2462742" cy="9848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a:lnSpc>
                  <a:spcPct val="100000"/>
                </a:lnSpc>
                <a:spcBef>
                  <a:spcPct val="0"/>
                </a:spcBef>
                <a:buNone/>
              </a:pPr>
              <a:r>
                <a:rPr lang="en-US" sz="1725" b="1" dirty="0">
                  <a:solidFill>
                    <a:schemeClr val="accent1"/>
                  </a:solidFill>
                  <a:latin typeface="+mn-lt"/>
                </a:rPr>
                <a:t>Get familiar with the feeling of fear</a:t>
              </a:r>
            </a:p>
            <a:p>
              <a:pPr algn="r" eaLnBrk="1" hangingPunct="1">
                <a:lnSpc>
                  <a:spcPct val="100000"/>
                </a:lnSpc>
                <a:spcBef>
                  <a:spcPct val="0"/>
                </a:spcBef>
                <a:buFontTx/>
                <a:buNone/>
              </a:pPr>
              <a:endParaRPr lang="ru-RU" altLang="ru-RU" sz="1350" dirty="0">
                <a:solidFill>
                  <a:schemeClr val="accent1"/>
                </a:solidFill>
                <a:latin typeface="+mn-lt"/>
              </a:endParaRPr>
            </a:p>
          </p:txBody>
        </p:sp>
      </p:grpSp>
      <p:grpSp>
        <p:nvGrpSpPr>
          <p:cNvPr id="39" name="Группа 8">
            <a:extLst>
              <a:ext uri="{FF2B5EF4-FFF2-40B4-BE49-F238E27FC236}">
                <a16:creationId xmlns:a16="http://schemas.microsoft.com/office/drawing/2014/main" id="{E883F9CF-5C43-C538-4787-61C6D0D14786}"/>
              </a:ext>
            </a:extLst>
          </p:cNvPr>
          <p:cNvGrpSpPr>
            <a:grpSpLocks/>
          </p:cNvGrpSpPr>
          <p:nvPr/>
        </p:nvGrpSpPr>
        <p:grpSpPr bwMode="auto">
          <a:xfrm>
            <a:off x="2468585" y="3283993"/>
            <a:ext cx="669131" cy="670322"/>
            <a:chOff x="2843213" y="5145088"/>
            <a:chExt cx="892175" cy="893762"/>
          </a:xfrm>
        </p:grpSpPr>
        <p:sp>
          <p:nvSpPr>
            <p:cNvPr id="40" name="Oval 173">
              <a:extLst>
                <a:ext uri="{FF2B5EF4-FFF2-40B4-BE49-F238E27FC236}">
                  <a16:creationId xmlns:a16="http://schemas.microsoft.com/office/drawing/2014/main" id="{0397B703-FBC9-BF58-4863-B810635B08ED}"/>
                </a:ext>
              </a:extLst>
            </p:cNvPr>
            <p:cNvSpPr>
              <a:spLocks noChangeArrowheads="1"/>
            </p:cNvSpPr>
            <p:nvPr/>
          </p:nvSpPr>
          <p:spPr bwMode="auto">
            <a:xfrm>
              <a:off x="2843213" y="5145088"/>
              <a:ext cx="892175" cy="893762"/>
            </a:xfrm>
            <a:prstGeom prst="ellipse">
              <a:avLst/>
            </a:prstGeom>
            <a:solidFill>
              <a:schemeClr val="accent3"/>
            </a:solidFill>
            <a:ln>
              <a:noFill/>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endParaRPr lang="ru-RU" altLang="ru-RU">
                <a:latin typeface="+mn-lt"/>
                <a:cs typeface="+mn-cs"/>
              </a:endParaRPr>
            </a:p>
          </p:txBody>
        </p:sp>
        <p:sp>
          <p:nvSpPr>
            <p:cNvPr id="41" name="Rectangle 182">
              <a:extLst>
                <a:ext uri="{FF2B5EF4-FFF2-40B4-BE49-F238E27FC236}">
                  <a16:creationId xmlns:a16="http://schemas.microsoft.com/office/drawing/2014/main" id="{89B027EE-7ADE-241D-F39C-E8FC893DEF05}"/>
                </a:ext>
              </a:extLst>
            </p:cNvPr>
            <p:cNvSpPr>
              <a:spLocks noChangeArrowheads="1"/>
            </p:cNvSpPr>
            <p:nvPr/>
          </p:nvSpPr>
          <p:spPr bwMode="auto">
            <a:xfrm>
              <a:off x="2998788" y="5291139"/>
              <a:ext cx="598455" cy="646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ru-RU" altLang="ru-RU" sz="3150" b="1">
                  <a:solidFill>
                    <a:srgbClr val="FFFFFF"/>
                  </a:solidFill>
                  <a:latin typeface="+mn-lt"/>
                </a:rPr>
                <a:t>03</a:t>
              </a:r>
              <a:endParaRPr lang="ru-RU" altLang="ru-RU" sz="1350">
                <a:latin typeface="+mn-lt"/>
              </a:endParaRPr>
            </a:p>
          </p:txBody>
        </p:sp>
      </p:grpSp>
      <p:grpSp>
        <p:nvGrpSpPr>
          <p:cNvPr id="42" name="Группа 11">
            <a:extLst>
              <a:ext uri="{FF2B5EF4-FFF2-40B4-BE49-F238E27FC236}">
                <a16:creationId xmlns:a16="http://schemas.microsoft.com/office/drawing/2014/main" id="{F6480577-F19E-9684-44A3-122F399B65FA}"/>
              </a:ext>
            </a:extLst>
          </p:cNvPr>
          <p:cNvGrpSpPr>
            <a:grpSpLocks/>
          </p:cNvGrpSpPr>
          <p:nvPr/>
        </p:nvGrpSpPr>
        <p:grpSpPr bwMode="auto">
          <a:xfrm>
            <a:off x="443354" y="2961265"/>
            <a:ext cx="1949452" cy="1767870"/>
            <a:chOff x="-273046" y="4342078"/>
            <a:chExt cx="10084945" cy="1692533"/>
          </a:xfrm>
        </p:grpSpPr>
        <p:sp>
          <p:nvSpPr>
            <p:cNvPr id="43" name="TextBox 119">
              <a:extLst>
                <a:ext uri="{FF2B5EF4-FFF2-40B4-BE49-F238E27FC236}">
                  <a16:creationId xmlns:a16="http://schemas.microsoft.com/office/drawing/2014/main" id="{0E91C3C3-6665-075F-B266-E9FBB50BD744}"/>
                </a:ext>
              </a:extLst>
            </p:cNvPr>
            <p:cNvSpPr txBox="1">
              <a:spLocks noChangeArrowheads="1"/>
            </p:cNvSpPr>
            <p:nvPr/>
          </p:nvSpPr>
          <p:spPr bwMode="auto">
            <a:xfrm>
              <a:off x="287322" y="5389303"/>
              <a:ext cx="9524577" cy="645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lvl="2" indent="0" algn="r">
                <a:spcBef>
                  <a:spcPts val="0"/>
                </a:spcBef>
                <a:spcAft>
                  <a:spcPts val="1000"/>
                </a:spcAft>
                <a:buClr>
                  <a:schemeClr val="accent3"/>
                </a:buClr>
                <a:buSzPct val="90000"/>
                <a:buNone/>
              </a:pPr>
              <a:r>
                <a:rPr lang="en-US" sz="1050" dirty="0">
                  <a:solidFill>
                    <a:schemeClr val="tx2"/>
                  </a:solidFill>
                  <a:latin typeface="+mn-lt"/>
                  <a:ea typeface="Open Sans Light" panose="020B0306030504020204" pitchFamily="34" charset="0"/>
                  <a:cs typeface="Arial" panose="020B0604020202020204" pitchFamily="34" charset="0"/>
                </a:rPr>
                <a:t>Look at what you’ve learned and where you have room to get </a:t>
              </a:r>
              <a:br>
                <a:rPr lang="en-US" sz="1050" dirty="0">
                  <a:solidFill>
                    <a:schemeClr val="tx2"/>
                  </a:solidFill>
                  <a:latin typeface="+mn-lt"/>
                  <a:ea typeface="Open Sans Light" panose="020B0306030504020204" pitchFamily="34" charset="0"/>
                  <a:cs typeface="Arial" panose="020B0604020202020204" pitchFamily="34" charset="0"/>
                </a:rPr>
              </a:br>
              <a:r>
                <a:rPr lang="en-US" sz="1050" dirty="0">
                  <a:solidFill>
                    <a:schemeClr val="tx2"/>
                  </a:solidFill>
                  <a:latin typeface="+mn-lt"/>
                  <a:ea typeface="Open Sans Light" panose="020B0306030504020204" pitchFamily="34" charset="0"/>
                  <a:cs typeface="Arial" panose="020B0604020202020204" pitchFamily="34" charset="0"/>
                </a:rPr>
                <a:t>even better</a:t>
              </a:r>
            </a:p>
          </p:txBody>
        </p:sp>
        <p:sp>
          <p:nvSpPr>
            <p:cNvPr id="44" name="Rectangle 59">
              <a:extLst>
                <a:ext uri="{FF2B5EF4-FFF2-40B4-BE49-F238E27FC236}">
                  <a16:creationId xmlns:a16="http://schemas.microsoft.com/office/drawing/2014/main" id="{51CC46C9-281A-EDC6-BAF2-2B4FBA0E61A0}"/>
                </a:ext>
              </a:extLst>
            </p:cNvPr>
            <p:cNvSpPr>
              <a:spLocks noChangeArrowheads="1"/>
            </p:cNvSpPr>
            <p:nvPr/>
          </p:nvSpPr>
          <p:spPr bwMode="auto">
            <a:xfrm>
              <a:off x="-273046" y="4342078"/>
              <a:ext cx="9966670" cy="914922"/>
            </a:xfrm>
            <a:prstGeom prst="rect">
              <a:avLst/>
            </a:prstGeom>
            <a:noFill/>
            <a:ln>
              <a:noFill/>
            </a:ln>
          </p:spPr>
          <p:txBody>
            <a:bodyPr wrap="squar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lvl="1" indent="0" algn="r">
                <a:spcBef>
                  <a:spcPts val="0"/>
                </a:spcBef>
                <a:spcAft>
                  <a:spcPts val="1000"/>
                </a:spcAft>
                <a:buClr>
                  <a:schemeClr val="accent1"/>
                </a:buClr>
                <a:buSzPct val="90000"/>
                <a:buNone/>
              </a:pPr>
              <a:r>
                <a:rPr lang="en-US" sz="1725" b="1" dirty="0">
                  <a:solidFill>
                    <a:schemeClr val="accent3"/>
                  </a:solidFill>
                  <a:latin typeface="+mn-lt"/>
                </a:rPr>
                <a:t>Monitor your progress in order to make adjustments</a:t>
              </a:r>
            </a:p>
          </p:txBody>
        </p:sp>
      </p:grpSp>
    </p:spTree>
    <p:extLst>
      <p:ext uri="{BB962C8B-B14F-4D97-AF65-F5344CB8AC3E}">
        <p14:creationId xmlns:p14="http://schemas.microsoft.com/office/powerpoint/2010/main" val="4257207869"/>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33"/>
                                        </p:tgtEl>
                                        <p:attrNameLst>
                                          <p:attrName>style.visibility</p:attrName>
                                        </p:attrNameLst>
                                      </p:cBhvr>
                                      <p:to>
                                        <p:strVal val="visible"/>
                                      </p:to>
                                    </p:set>
                                    <p:anim calcmode="lin" valueType="num">
                                      <p:cBhvr additive="base">
                                        <p:cTn id="7" dur="750" fill="hold"/>
                                        <p:tgtEl>
                                          <p:spTgt spid="33"/>
                                        </p:tgtEl>
                                        <p:attrNameLst>
                                          <p:attrName>ppt_x</p:attrName>
                                        </p:attrNameLst>
                                      </p:cBhvr>
                                      <p:tavLst>
                                        <p:tav tm="0">
                                          <p:val>
                                            <p:strVal val="0-#ppt_w/2"/>
                                          </p:val>
                                        </p:tav>
                                        <p:tav tm="100000">
                                          <p:val>
                                            <p:strVal val="#ppt_x"/>
                                          </p:val>
                                        </p:tav>
                                      </p:tavLst>
                                    </p:anim>
                                    <p:anim calcmode="lin" valueType="num">
                                      <p:cBhvr additive="base">
                                        <p:cTn id="8" dur="750" fill="hold"/>
                                        <p:tgtEl>
                                          <p:spTgt spid="33"/>
                                        </p:tgtEl>
                                        <p:attrNameLst>
                                          <p:attrName>ppt_y</p:attrName>
                                        </p:attrNameLst>
                                      </p:cBhvr>
                                      <p:tavLst>
                                        <p:tav tm="0">
                                          <p:val>
                                            <p:strVal val="#ppt_y"/>
                                          </p:val>
                                        </p:tav>
                                        <p:tav tm="100000">
                                          <p:val>
                                            <p:strVal val="#ppt_y"/>
                                          </p:val>
                                        </p:tav>
                                      </p:tavLst>
                                    </p:anim>
                                  </p:childTnLst>
                                </p:cTn>
                              </p:par>
                            </p:childTnLst>
                          </p:cTn>
                        </p:par>
                        <p:par>
                          <p:cTn id="9" fill="hold">
                            <p:stCondLst>
                              <p:cond delay="750"/>
                            </p:stCondLst>
                            <p:childTnLst>
                              <p:par>
                                <p:cTn id="10" presetID="2" presetClass="entr" presetSubtype="8" fill="hold" nodeType="afterEffect">
                                  <p:stCondLst>
                                    <p:cond delay="0"/>
                                  </p:stCondLst>
                                  <p:childTnLst>
                                    <p:set>
                                      <p:cBhvr>
                                        <p:cTn id="11" dur="1" fill="hold">
                                          <p:stCondLst>
                                            <p:cond delay="0"/>
                                          </p:stCondLst>
                                        </p:cTn>
                                        <p:tgtEl>
                                          <p:spTgt spid="36"/>
                                        </p:tgtEl>
                                        <p:attrNameLst>
                                          <p:attrName>style.visibility</p:attrName>
                                        </p:attrNameLst>
                                      </p:cBhvr>
                                      <p:to>
                                        <p:strVal val="visible"/>
                                      </p:to>
                                    </p:set>
                                    <p:anim calcmode="lin" valueType="num">
                                      <p:cBhvr additive="base">
                                        <p:cTn id="12" dur="750" fill="hold"/>
                                        <p:tgtEl>
                                          <p:spTgt spid="36"/>
                                        </p:tgtEl>
                                        <p:attrNameLst>
                                          <p:attrName>ppt_x</p:attrName>
                                        </p:attrNameLst>
                                      </p:cBhvr>
                                      <p:tavLst>
                                        <p:tav tm="0">
                                          <p:val>
                                            <p:strVal val="0-#ppt_w/2"/>
                                          </p:val>
                                        </p:tav>
                                        <p:tav tm="100000">
                                          <p:val>
                                            <p:strVal val="#ppt_x"/>
                                          </p:val>
                                        </p:tav>
                                      </p:tavLst>
                                    </p:anim>
                                    <p:anim calcmode="lin" valueType="num">
                                      <p:cBhvr additive="base">
                                        <p:cTn id="13" dur="750" fill="hold"/>
                                        <p:tgtEl>
                                          <p:spTgt spid="36"/>
                                        </p:tgtEl>
                                        <p:attrNameLst>
                                          <p:attrName>ppt_y</p:attrName>
                                        </p:attrNameLst>
                                      </p:cBhvr>
                                      <p:tavLst>
                                        <p:tav tm="0">
                                          <p:val>
                                            <p:strVal val="#ppt_y"/>
                                          </p:val>
                                        </p:tav>
                                        <p:tav tm="100000">
                                          <p:val>
                                            <p:strVal val="#ppt_y"/>
                                          </p:val>
                                        </p:tav>
                                      </p:tavLst>
                                    </p:anim>
                                  </p:childTnLst>
                                </p:cTn>
                              </p:par>
                            </p:childTnLst>
                          </p:cTn>
                        </p:par>
                        <p:par>
                          <p:cTn id="14" fill="hold">
                            <p:stCondLst>
                              <p:cond delay="1500"/>
                            </p:stCondLst>
                            <p:childTnLst>
                              <p:par>
                                <p:cTn id="15" presetID="2" presetClass="entr" presetSubtype="2" fill="hold" nodeType="afterEffect">
                                  <p:stCondLst>
                                    <p:cond delay="0"/>
                                  </p:stCondLst>
                                  <p:childTnLst>
                                    <p:set>
                                      <p:cBhvr>
                                        <p:cTn id="16" dur="1" fill="hold">
                                          <p:stCondLst>
                                            <p:cond delay="0"/>
                                          </p:stCondLst>
                                        </p:cTn>
                                        <p:tgtEl>
                                          <p:spTgt spid="21"/>
                                        </p:tgtEl>
                                        <p:attrNameLst>
                                          <p:attrName>style.visibility</p:attrName>
                                        </p:attrNameLst>
                                      </p:cBhvr>
                                      <p:to>
                                        <p:strVal val="visible"/>
                                      </p:to>
                                    </p:set>
                                    <p:anim calcmode="lin" valueType="num">
                                      <p:cBhvr additive="base">
                                        <p:cTn id="17" dur="750" fill="hold"/>
                                        <p:tgtEl>
                                          <p:spTgt spid="21"/>
                                        </p:tgtEl>
                                        <p:attrNameLst>
                                          <p:attrName>ppt_x</p:attrName>
                                        </p:attrNameLst>
                                      </p:cBhvr>
                                      <p:tavLst>
                                        <p:tav tm="0">
                                          <p:val>
                                            <p:strVal val="1+#ppt_w/2"/>
                                          </p:val>
                                        </p:tav>
                                        <p:tav tm="100000">
                                          <p:val>
                                            <p:strVal val="#ppt_x"/>
                                          </p:val>
                                        </p:tav>
                                      </p:tavLst>
                                    </p:anim>
                                    <p:anim calcmode="lin" valueType="num">
                                      <p:cBhvr additive="base">
                                        <p:cTn id="18" dur="750" fill="hold"/>
                                        <p:tgtEl>
                                          <p:spTgt spid="21"/>
                                        </p:tgtEl>
                                        <p:attrNameLst>
                                          <p:attrName>ppt_y</p:attrName>
                                        </p:attrNameLst>
                                      </p:cBhvr>
                                      <p:tavLst>
                                        <p:tav tm="0">
                                          <p:val>
                                            <p:strVal val="#ppt_y"/>
                                          </p:val>
                                        </p:tav>
                                        <p:tav tm="100000">
                                          <p:val>
                                            <p:strVal val="#ppt_y"/>
                                          </p:val>
                                        </p:tav>
                                      </p:tavLst>
                                    </p:anim>
                                  </p:childTnLst>
                                </p:cTn>
                              </p:par>
                            </p:childTnLst>
                          </p:cTn>
                        </p:par>
                        <p:par>
                          <p:cTn id="19" fill="hold">
                            <p:stCondLst>
                              <p:cond delay="2250"/>
                            </p:stCondLst>
                            <p:childTnLst>
                              <p:par>
                                <p:cTn id="20" presetID="2" presetClass="entr" presetSubtype="2" fill="hold" nodeType="afterEffect">
                                  <p:stCondLst>
                                    <p:cond delay="0"/>
                                  </p:stCondLst>
                                  <p:childTnLst>
                                    <p:set>
                                      <p:cBhvr>
                                        <p:cTn id="21" dur="1" fill="hold">
                                          <p:stCondLst>
                                            <p:cond delay="0"/>
                                          </p:stCondLst>
                                        </p:cTn>
                                        <p:tgtEl>
                                          <p:spTgt spid="24"/>
                                        </p:tgtEl>
                                        <p:attrNameLst>
                                          <p:attrName>style.visibility</p:attrName>
                                        </p:attrNameLst>
                                      </p:cBhvr>
                                      <p:to>
                                        <p:strVal val="visible"/>
                                      </p:to>
                                    </p:set>
                                    <p:anim calcmode="lin" valueType="num">
                                      <p:cBhvr additive="base">
                                        <p:cTn id="22" dur="750" fill="hold"/>
                                        <p:tgtEl>
                                          <p:spTgt spid="24"/>
                                        </p:tgtEl>
                                        <p:attrNameLst>
                                          <p:attrName>ppt_x</p:attrName>
                                        </p:attrNameLst>
                                      </p:cBhvr>
                                      <p:tavLst>
                                        <p:tav tm="0">
                                          <p:val>
                                            <p:strVal val="1+#ppt_w/2"/>
                                          </p:val>
                                        </p:tav>
                                        <p:tav tm="100000">
                                          <p:val>
                                            <p:strVal val="#ppt_x"/>
                                          </p:val>
                                        </p:tav>
                                      </p:tavLst>
                                    </p:anim>
                                    <p:anim calcmode="lin" valueType="num">
                                      <p:cBhvr additive="base">
                                        <p:cTn id="23" dur="750" fill="hold"/>
                                        <p:tgtEl>
                                          <p:spTgt spid="24"/>
                                        </p:tgtEl>
                                        <p:attrNameLst>
                                          <p:attrName>ppt_y</p:attrName>
                                        </p:attrNameLst>
                                      </p:cBhvr>
                                      <p:tavLst>
                                        <p:tav tm="0">
                                          <p:val>
                                            <p:strVal val="#ppt_y"/>
                                          </p:val>
                                        </p:tav>
                                        <p:tav tm="100000">
                                          <p:val>
                                            <p:strVal val="#ppt_y"/>
                                          </p:val>
                                        </p:tav>
                                      </p:tavLst>
                                    </p:anim>
                                  </p:childTnLst>
                                </p:cTn>
                              </p:par>
                            </p:childTnLst>
                          </p:cTn>
                        </p:par>
                        <p:par>
                          <p:cTn id="24" fill="hold">
                            <p:stCondLst>
                              <p:cond delay="3000"/>
                            </p:stCondLst>
                            <p:childTnLst>
                              <p:par>
                                <p:cTn id="25" presetID="2" presetClass="entr" presetSubtype="8" fill="hold" nodeType="afterEffect">
                                  <p:stCondLst>
                                    <p:cond delay="0"/>
                                  </p:stCondLst>
                                  <p:childTnLst>
                                    <p:set>
                                      <p:cBhvr>
                                        <p:cTn id="26" dur="1" fill="hold">
                                          <p:stCondLst>
                                            <p:cond delay="0"/>
                                          </p:stCondLst>
                                        </p:cTn>
                                        <p:tgtEl>
                                          <p:spTgt spid="39"/>
                                        </p:tgtEl>
                                        <p:attrNameLst>
                                          <p:attrName>style.visibility</p:attrName>
                                        </p:attrNameLst>
                                      </p:cBhvr>
                                      <p:to>
                                        <p:strVal val="visible"/>
                                      </p:to>
                                    </p:set>
                                    <p:anim calcmode="lin" valueType="num">
                                      <p:cBhvr additive="base">
                                        <p:cTn id="27" dur="750" fill="hold"/>
                                        <p:tgtEl>
                                          <p:spTgt spid="39"/>
                                        </p:tgtEl>
                                        <p:attrNameLst>
                                          <p:attrName>ppt_x</p:attrName>
                                        </p:attrNameLst>
                                      </p:cBhvr>
                                      <p:tavLst>
                                        <p:tav tm="0">
                                          <p:val>
                                            <p:strVal val="0-#ppt_w/2"/>
                                          </p:val>
                                        </p:tav>
                                        <p:tav tm="100000">
                                          <p:val>
                                            <p:strVal val="#ppt_x"/>
                                          </p:val>
                                        </p:tav>
                                      </p:tavLst>
                                    </p:anim>
                                    <p:anim calcmode="lin" valueType="num">
                                      <p:cBhvr additive="base">
                                        <p:cTn id="28" dur="750" fill="hold"/>
                                        <p:tgtEl>
                                          <p:spTgt spid="39"/>
                                        </p:tgtEl>
                                        <p:attrNameLst>
                                          <p:attrName>ppt_y</p:attrName>
                                        </p:attrNameLst>
                                      </p:cBhvr>
                                      <p:tavLst>
                                        <p:tav tm="0">
                                          <p:val>
                                            <p:strVal val="#ppt_y"/>
                                          </p:val>
                                        </p:tav>
                                        <p:tav tm="100000">
                                          <p:val>
                                            <p:strVal val="#ppt_y"/>
                                          </p:val>
                                        </p:tav>
                                      </p:tavLst>
                                    </p:anim>
                                  </p:childTnLst>
                                </p:cTn>
                              </p:par>
                            </p:childTnLst>
                          </p:cTn>
                        </p:par>
                        <p:par>
                          <p:cTn id="29" fill="hold">
                            <p:stCondLst>
                              <p:cond delay="3750"/>
                            </p:stCondLst>
                            <p:childTnLst>
                              <p:par>
                                <p:cTn id="30" presetID="2" presetClass="entr" presetSubtype="8" fill="hold" nodeType="afterEffect">
                                  <p:stCondLst>
                                    <p:cond delay="0"/>
                                  </p:stCondLst>
                                  <p:childTnLst>
                                    <p:set>
                                      <p:cBhvr>
                                        <p:cTn id="31" dur="1" fill="hold">
                                          <p:stCondLst>
                                            <p:cond delay="0"/>
                                          </p:stCondLst>
                                        </p:cTn>
                                        <p:tgtEl>
                                          <p:spTgt spid="42"/>
                                        </p:tgtEl>
                                        <p:attrNameLst>
                                          <p:attrName>style.visibility</p:attrName>
                                        </p:attrNameLst>
                                      </p:cBhvr>
                                      <p:to>
                                        <p:strVal val="visible"/>
                                      </p:to>
                                    </p:set>
                                    <p:anim calcmode="lin" valueType="num">
                                      <p:cBhvr additive="base">
                                        <p:cTn id="32" dur="750" fill="hold"/>
                                        <p:tgtEl>
                                          <p:spTgt spid="42"/>
                                        </p:tgtEl>
                                        <p:attrNameLst>
                                          <p:attrName>ppt_x</p:attrName>
                                        </p:attrNameLst>
                                      </p:cBhvr>
                                      <p:tavLst>
                                        <p:tav tm="0">
                                          <p:val>
                                            <p:strVal val="0-#ppt_w/2"/>
                                          </p:val>
                                        </p:tav>
                                        <p:tav tm="100000">
                                          <p:val>
                                            <p:strVal val="#ppt_x"/>
                                          </p:val>
                                        </p:tav>
                                      </p:tavLst>
                                    </p:anim>
                                    <p:anim calcmode="lin" valueType="num">
                                      <p:cBhvr additive="base">
                                        <p:cTn id="33" dur="750" fill="hold"/>
                                        <p:tgtEl>
                                          <p:spTgt spid="42"/>
                                        </p:tgtEl>
                                        <p:attrNameLst>
                                          <p:attrName>ppt_y</p:attrName>
                                        </p:attrNameLst>
                                      </p:cBhvr>
                                      <p:tavLst>
                                        <p:tav tm="0">
                                          <p:val>
                                            <p:strVal val="#ppt_y"/>
                                          </p:val>
                                        </p:tav>
                                        <p:tav tm="100000">
                                          <p:val>
                                            <p:strVal val="#ppt_y"/>
                                          </p:val>
                                        </p:tav>
                                      </p:tavLst>
                                    </p:anim>
                                  </p:childTnLst>
                                </p:cTn>
                              </p:par>
                            </p:childTnLst>
                          </p:cTn>
                        </p:par>
                        <p:par>
                          <p:cTn id="34" fill="hold">
                            <p:stCondLst>
                              <p:cond delay="4500"/>
                            </p:stCondLst>
                            <p:childTnLst>
                              <p:par>
                                <p:cTn id="35" presetID="2" presetClass="entr" presetSubtype="2" fill="hold" nodeType="afterEffect">
                                  <p:stCondLst>
                                    <p:cond delay="0"/>
                                  </p:stCondLst>
                                  <p:childTnLst>
                                    <p:set>
                                      <p:cBhvr>
                                        <p:cTn id="36" dur="1" fill="hold">
                                          <p:stCondLst>
                                            <p:cond delay="0"/>
                                          </p:stCondLst>
                                        </p:cTn>
                                        <p:tgtEl>
                                          <p:spTgt spid="27"/>
                                        </p:tgtEl>
                                        <p:attrNameLst>
                                          <p:attrName>style.visibility</p:attrName>
                                        </p:attrNameLst>
                                      </p:cBhvr>
                                      <p:to>
                                        <p:strVal val="visible"/>
                                      </p:to>
                                    </p:set>
                                    <p:anim calcmode="lin" valueType="num">
                                      <p:cBhvr additive="base">
                                        <p:cTn id="37" dur="750" fill="hold"/>
                                        <p:tgtEl>
                                          <p:spTgt spid="27"/>
                                        </p:tgtEl>
                                        <p:attrNameLst>
                                          <p:attrName>ppt_x</p:attrName>
                                        </p:attrNameLst>
                                      </p:cBhvr>
                                      <p:tavLst>
                                        <p:tav tm="0">
                                          <p:val>
                                            <p:strVal val="1+#ppt_w/2"/>
                                          </p:val>
                                        </p:tav>
                                        <p:tav tm="100000">
                                          <p:val>
                                            <p:strVal val="#ppt_x"/>
                                          </p:val>
                                        </p:tav>
                                      </p:tavLst>
                                    </p:anim>
                                    <p:anim calcmode="lin" valueType="num">
                                      <p:cBhvr additive="base">
                                        <p:cTn id="38" dur="750" fill="hold"/>
                                        <p:tgtEl>
                                          <p:spTgt spid="27"/>
                                        </p:tgtEl>
                                        <p:attrNameLst>
                                          <p:attrName>ppt_y</p:attrName>
                                        </p:attrNameLst>
                                      </p:cBhvr>
                                      <p:tavLst>
                                        <p:tav tm="0">
                                          <p:val>
                                            <p:strVal val="#ppt_y"/>
                                          </p:val>
                                        </p:tav>
                                        <p:tav tm="100000">
                                          <p:val>
                                            <p:strVal val="#ppt_y"/>
                                          </p:val>
                                        </p:tav>
                                      </p:tavLst>
                                    </p:anim>
                                  </p:childTnLst>
                                </p:cTn>
                              </p:par>
                            </p:childTnLst>
                          </p:cTn>
                        </p:par>
                        <p:par>
                          <p:cTn id="39" fill="hold">
                            <p:stCondLst>
                              <p:cond delay="5250"/>
                            </p:stCondLst>
                            <p:childTnLst>
                              <p:par>
                                <p:cTn id="40" presetID="2" presetClass="entr" presetSubtype="2" fill="hold" grpId="0" nodeType="afterEffect">
                                  <p:stCondLst>
                                    <p:cond delay="0"/>
                                  </p:stCondLst>
                                  <p:childTnLst>
                                    <p:set>
                                      <p:cBhvr>
                                        <p:cTn id="41" dur="1" fill="hold">
                                          <p:stCondLst>
                                            <p:cond delay="0"/>
                                          </p:stCondLst>
                                        </p:cTn>
                                        <p:tgtEl>
                                          <p:spTgt spid="32"/>
                                        </p:tgtEl>
                                        <p:attrNameLst>
                                          <p:attrName>style.visibility</p:attrName>
                                        </p:attrNameLst>
                                      </p:cBhvr>
                                      <p:to>
                                        <p:strVal val="visible"/>
                                      </p:to>
                                    </p:set>
                                    <p:anim calcmode="lin" valueType="num">
                                      <p:cBhvr additive="base">
                                        <p:cTn id="42" dur="750" fill="hold"/>
                                        <p:tgtEl>
                                          <p:spTgt spid="32"/>
                                        </p:tgtEl>
                                        <p:attrNameLst>
                                          <p:attrName>ppt_x</p:attrName>
                                        </p:attrNameLst>
                                      </p:cBhvr>
                                      <p:tavLst>
                                        <p:tav tm="0">
                                          <p:val>
                                            <p:strVal val="1+#ppt_w/2"/>
                                          </p:val>
                                        </p:tav>
                                        <p:tav tm="100000">
                                          <p:val>
                                            <p:strVal val="#ppt_x"/>
                                          </p:val>
                                        </p:tav>
                                      </p:tavLst>
                                    </p:anim>
                                    <p:anim calcmode="lin" valueType="num">
                                      <p:cBhvr additive="base">
                                        <p:cTn id="43" dur="750" fill="hold"/>
                                        <p:tgtEl>
                                          <p:spTgt spid="3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77BE3F1A-06A4-9EB7-2093-3F41F3938DB8}"/>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a:off x="0" y="0"/>
            <a:ext cx="9144000" cy="5143500"/>
          </a:xfrm>
          <a:prstGeom prst="rect">
            <a:avLst/>
          </a:prstGeom>
        </p:spPr>
      </p:pic>
      <p:sp>
        <p:nvSpPr>
          <p:cNvPr id="9" name="Rectangle 8">
            <a:extLst>
              <a:ext uri="{FF2B5EF4-FFF2-40B4-BE49-F238E27FC236}">
                <a16:creationId xmlns:a16="http://schemas.microsoft.com/office/drawing/2014/main" id="{103D04B8-AE43-A85A-35A7-BC5AF15E2D64}"/>
              </a:ext>
            </a:extLst>
          </p:cNvPr>
          <p:cNvSpPr/>
          <p:nvPr/>
        </p:nvSpPr>
        <p:spPr>
          <a:xfrm>
            <a:off x="0" y="1"/>
            <a:ext cx="9144000" cy="5143499"/>
          </a:xfrm>
          <a:prstGeom prst="rect">
            <a:avLst/>
          </a:prstGeom>
          <a:solidFill>
            <a:schemeClr val="accent5">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Rectangle 1">
            <a:extLst>
              <a:ext uri="{FF2B5EF4-FFF2-40B4-BE49-F238E27FC236}">
                <a16:creationId xmlns:a16="http://schemas.microsoft.com/office/drawing/2014/main" id="{67803CF1-F326-6510-5FDA-8ED7F1B12709}"/>
              </a:ext>
            </a:extLst>
          </p:cNvPr>
          <p:cNvSpPr/>
          <p:nvPr/>
        </p:nvSpPr>
        <p:spPr>
          <a:xfrm>
            <a:off x="779929" y="1961571"/>
            <a:ext cx="7624483" cy="2185214"/>
          </a:xfrm>
          <a:prstGeom prst="rect">
            <a:avLst/>
          </a:prstGeom>
        </p:spPr>
        <p:txBody>
          <a:bodyPr wrap="square">
            <a:spAutoFit/>
          </a:bodyPr>
          <a:lstStyle/>
          <a:p>
            <a:pPr algn="ctr"/>
            <a:r>
              <a:rPr lang="en-US" sz="2800" dirty="0">
                <a:solidFill>
                  <a:schemeClr val="bg1"/>
                </a:solidFill>
                <a:cs typeface="Arial" panose="020B0604020202020204" pitchFamily="34" charset="0"/>
              </a:rPr>
              <a:t>“I can accept failure. Everyone fails at something. But I can’t accept not trying.”</a:t>
            </a:r>
            <a:endParaRPr lang="en-US" sz="2800" dirty="0">
              <a:solidFill>
                <a:schemeClr val="bg1"/>
              </a:solidFill>
            </a:endParaRPr>
          </a:p>
          <a:p>
            <a:pPr algn="ctr"/>
            <a:endParaRPr lang="en-US" sz="2800" dirty="0">
              <a:solidFill>
                <a:schemeClr val="bg1"/>
              </a:solidFill>
              <a:cs typeface="Arial" panose="020B0604020202020204" pitchFamily="34" charset="0"/>
            </a:endParaRPr>
          </a:p>
          <a:p>
            <a:pPr algn="ctr"/>
            <a:r>
              <a:rPr lang="en-US" sz="1600" b="1" dirty="0">
                <a:solidFill>
                  <a:schemeClr val="bg1"/>
                </a:solidFill>
                <a:ea typeface="Open Sans Semibold" panose="020B0606030504020204" pitchFamily="34" charset="0"/>
                <a:cs typeface="Arial" panose="020B0604020202020204" pitchFamily="34" charset="0"/>
              </a:rPr>
              <a:t>MICHAEL JORDAN</a:t>
            </a:r>
          </a:p>
          <a:p>
            <a:pPr algn="ctr"/>
            <a:endParaRPr lang="en-US" sz="1600" b="1" dirty="0">
              <a:solidFill>
                <a:schemeClr val="bg1"/>
              </a:solidFill>
              <a:ea typeface="Open Sans Semibold" panose="020B0606030504020204" pitchFamily="34" charset="0"/>
              <a:cs typeface="Arial" panose="020B0604020202020204" pitchFamily="34" charset="0"/>
            </a:endParaRPr>
          </a:p>
          <a:p>
            <a:pPr algn="ctr"/>
            <a:endParaRPr lang="en-US" sz="1000" dirty="0">
              <a:solidFill>
                <a:schemeClr val="bg1"/>
              </a:solidFill>
              <a:ea typeface="Open Sans Semibold" panose="020B0606030504020204" pitchFamily="34" charset="0"/>
              <a:cs typeface="Arial" panose="020B0604020202020204" pitchFamily="34" charset="0"/>
            </a:endParaRPr>
          </a:p>
          <a:p>
            <a:pPr lvl="0" algn="ctr"/>
            <a:endParaRPr lang="en-US" sz="1000" dirty="0">
              <a:solidFill>
                <a:schemeClr val="bg1"/>
              </a:solidFill>
              <a:ea typeface="Open Sans Semibold" panose="020B0606030504020204" pitchFamily="34" charset="0"/>
              <a:cs typeface="Arial" panose="020B0604020202020204" pitchFamily="34" charset="0"/>
            </a:endParaRPr>
          </a:p>
        </p:txBody>
      </p:sp>
      <p:sp>
        <p:nvSpPr>
          <p:cNvPr id="11" name="Freeform 1">
            <a:extLst>
              <a:ext uri="{FF2B5EF4-FFF2-40B4-BE49-F238E27FC236}">
                <a16:creationId xmlns:a16="http://schemas.microsoft.com/office/drawing/2014/main" id="{E7AE6E49-87D5-E05E-0B26-7CE7F58429A9}"/>
              </a:ext>
            </a:extLst>
          </p:cNvPr>
          <p:cNvSpPr>
            <a:spLocks noChangeArrowheads="1"/>
          </p:cNvSpPr>
          <p:nvPr/>
        </p:nvSpPr>
        <p:spPr bwMode="auto">
          <a:xfrm>
            <a:off x="4285281" y="1383443"/>
            <a:ext cx="573438" cy="402360"/>
          </a:xfrm>
          <a:custGeom>
            <a:avLst/>
            <a:gdLst>
              <a:gd name="T0" fmla="*/ 592 w 2645"/>
              <a:gd name="T1" fmla="*/ 1036 h 1855"/>
              <a:gd name="T2" fmla="*/ 48 w 2645"/>
              <a:gd name="T3" fmla="*/ 1036 h 1855"/>
              <a:gd name="T4" fmla="*/ 48 w 2645"/>
              <a:gd name="T5" fmla="*/ 0 h 1855"/>
              <a:gd name="T6" fmla="*/ 1090 w 2645"/>
              <a:gd name="T7" fmla="*/ 0 h 1855"/>
              <a:gd name="T8" fmla="*/ 1094 w 2645"/>
              <a:gd name="T9" fmla="*/ 1036 h 1855"/>
              <a:gd name="T10" fmla="*/ 399 w 2645"/>
              <a:gd name="T11" fmla="*/ 1854 h 1855"/>
              <a:gd name="T12" fmla="*/ 0 w 2645"/>
              <a:gd name="T13" fmla="*/ 1854 h 1855"/>
              <a:gd name="T14" fmla="*/ 592 w 2645"/>
              <a:gd name="T15" fmla="*/ 1036 h 1855"/>
              <a:gd name="T16" fmla="*/ 1949 w 2645"/>
              <a:gd name="T17" fmla="*/ 1854 h 1855"/>
              <a:gd name="T18" fmla="*/ 1551 w 2645"/>
              <a:gd name="T19" fmla="*/ 1854 h 1855"/>
              <a:gd name="T20" fmla="*/ 2143 w 2645"/>
              <a:gd name="T21" fmla="*/ 1036 h 1855"/>
              <a:gd name="T22" fmla="*/ 1597 w 2645"/>
              <a:gd name="T23" fmla="*/ 1036 h 1855"/>
              <a:gd name="T24" fmla="*/ 1597 w 2645"/>
              <a:gd name="T25" fmla="*/ 0 h 1855"/>
              <a:gd name="T26" fmla="*/ 2639 w 2645"/>
              <a:gd name="T27" fmla="*/ 0 h 1855"/>
              <a:gd name="T28" fmla="*/ 2644 w 2645"/>
              <a:gd name="T29" fmla="*/ 1036 h 1855"/>
              <a:gd name="T30" fmla="*/ 1949 w 2645"/>
              <a:gd name="T31" fmla="*/ 1854 h 18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645" h="1855">
                <a:moveTo>
                  <a:pt x="592" y="1036"/>
                </a:moveTo>
                <a:lnTo>
                  <a:pt x="48" y="1036"/>
                </a:lnTo>
                <a:lnTo>
                  <a:pt x="48" y="0"/>
                </a:lnTo>
                <a:lnTo>
                  <a:pt x="1090" y="0"/>
                </a:lnTo>
                <a:lnTo>
                  <a:pt x="1094" y="1036"/>
                </a:lnTo>
                <a:lnTo>
                  <a:pt x="399" y="1854"/>
                </a:lnTo>
                <a:lnTo>
                  <a:pt x="0" y="1854"/>
                </a:lnTo>
                <a:lnTo>
                  <a:pt x="592" y="1036"/>
                </a:lnTo>
                <a:close/>
                <a:moveTo>
                  <a:pt x="1949" y="1854"/>
                </a:moveTo>
                <a:lnTo>
                  <a:pt x="1551" y="1854"/>
                </a:lnTo>
                <a:lnTo>
                  <a:pt x="2143" y="1036"/>
                </a:lnTo>
                <a:lnTo>
                  <a:pt x="1597" y="1036"/>
                </a:lnTo>
                <a:lnTo>
                  <a:pt x="1597" y="0"/>
                </a:lnTo>
                <a:lnTo>
                  <a:pt x="2639" y="0"/>
                </a:lnTo>
                <a:lnTo>
                  <a:pt x="2644" y="1036"/>
                </a:lnTo>
                <a:lnTo>
                  <a:pt x="1949" y="1854"/>
                </a:lnTo>
                <a:close/>
              </a:path>
            </a:pathLst>
          </a:custGeom>
          <a:solidFill>
            <a:schemeClr val="bg1"/>
          </a:solidFill>
          <a:ln>
            <a:noFill/>
          </a:ln>
          <a:effectLst/>
        </p:spPr>
        <p:txBody>
          <a:bodyPr wrap="none" anchor="ctr"/>
          <a:lstStyle/>
          <a:p>
            <a:endParaRPr lang="en-US" dirty="0"/>
          </a:p>
        </p:txBody>
      </p:sp>
      <p:cxnSp>
        <p:nvCxnSpPr>
          <p:cNvPr id="12" name="Straight Connector 4">
            <a:extLst>
              <a:ext uri="{FF2B5EF4-FFF2-40B4-BE49-F238E27FC236}">
                <a16:creationId xmlns:a16="http://schemas.microsoft.com/office/drawing/2014/main" id="{E4387A05-98B9-85A0-9E57-CE7B8B65149C}"/>
              </a:ext>
            </a:extLst>
          </p:cNvPr>
          <p:cNvCxnSpPr/>
          <p:nvPr/>
        </p:nvCxnSpPr>
        <p:spPr>
          <a:xfrm>
            <a:off x="5052447" y="1591311"/>
            <a:ext cx="1077132"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13" name="Straight Connector 5">
            <a:extLst>
              <a:ext uri="{FF2B5EF4-FFF2-40B4-BE49-F238E27FC236}">
                <a16:creationId xmlns:a16="http://schemas.microsoft.com/office/drawing/2014/main" id="{93A5CD65-9E12-F95A-2FD6-FDA8BDD68990}"/>
              </a:ext>
            </a:extLst>
          </p:cNvPr>
          <p:cNvCxnSpPr/>
          <p:nvPr/>
        </p:nvCxnSpPr>
        <p:spPr>
          <a:xfrm>
            <a:off x="3006671" y="1591311"/>
            <a:ext cx="1077132"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59630100"/>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par>
                                <p:cTn id="8" presetID="22" presetClass="entr" presetSubtype="2"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wipe(right)">
                                      <p:cBhvr>
                                        <p:cTn id="1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2">
            <a:extLst>
              <a:ext uri="{FF2B5EF4-FFF2-40B4-BE49-F238E27FC236}">
                <a16:creationId xmlns:a16="http://schemas.microsoft.com/office/drawing/2014/main" id="{F7B975C0-4C44-6441-A7BD-929FF87262B5}"/>
              </a:ext>
            </a:extLst>
          </p:cNvPr>
          <p:cNvPicPr>
            <a:picLocks noGrp="1" noChangeAspect="1"/>
          </p:cNvPicPr>
          <p:nvPr>
            <p:ph type="pic" sz="quarter" idx="10"/>
          </p:nvPr>
        </p:nvPicPr>
        <p:blipFill rotWithShape="1">
          <a:blip r:embed="rId4" cstate="print">
            <a:extLst>
              <a:ext uri="{28A0092B-C50C-407E-A947-70E740481C1C}">
                <a14:useLocalDpi xmlns:a14="http://schemas.microsoft.com/office/drawing/2010/main"/>
              </a:ext>
            </a:extLst>
          </a:blip>
          <a:srcRect/>
          <a:stretch/>
        </p:blipFill>
        <p:spPr/>
      </p:pic>
      <p:sp>
        <p:nvSpPr>
          <p:cNvPr id="19" name="Rectangle 18">
            <a:extLst>
              <a:ext uri="{FF2B5EF4-FFF2-40B4-BE49-F238E27FC236}">
                <a16:creationId xmlns:a16="http://schemas.microsoft.com/office/drawing/2014/main" id="{737D6247-4988-AB45-809F-FE08B919E821}"/>
              </a:ext>
            </a:extLst>
          </p:cNvPr>
          <p:cNvSpPr/>
          <p:nvPr/>
        </p:nvSpPr>
        <p:spPr>
          <a:xfrm>
            <a:off x="0" y="0"/>
            <a:ext cx="9144000" cy="5143500"/>
          </a:xfrm>
          <a:prstGeom prst="rect">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4CA98CB7-93D6-A140-ADF0-3B4E17ED3D40}"/>
              </a:ext>
            </a:extLst>
          </p:cNvPr>
          <p:cNvSpPr txBox="1"/>
          <p:nvPr/>
        </p:nvSpPr>
        <p:spPr>
          <a:xfrm>
            <a:off x="2309503" y="2153213"/>
            <a:ext cx="5740545" cy="861774"/>
          </a:xfrm>
          <a:prstGeom prst="rect">
            <a:avLst/>
          </a:prstGeom>
          <a:noFill/>
        </p:spPr>
        <p:txBody>
          <a:bodyPr wrap="square" rtlCol="0">
            <a:spAutoFit/>
          </a:bodyPr>
          <a:lstStyle/>
          <a:p>
            <a:r>
              <a:rPr lang="en-US" sz="5000" b="1" spc="1000" dirty="0">
                <a:solidFill>
                  <a:schemeClr val="bg1"/>
                </a:solidFill>
                <a:latin typeface="+mj-lt"/>
                <a:ea typeface="Open Sans" panose="020B0606030504020204" pitchFamily="34" charset="0"/>
                <a:cs typeface="Arial" panose="020B0604020202020204" pitchFamily="34" charset="0"/>
              </a:rPr>
              <a:t>QUESTIONS?</a:t>
            </a:r>
          </a:p>
        </p:txBody>
      </p:sp>
      <p:grpSp>
        <p:nvGrpSpPr>
          <p:cNvPr id="6" name="Group 5">
            <a:extLst>
              <a:ext uri="{FF2B5EF4-FFF2-40B4-BE49-F238E27FC236}">
                <a16:creationId xmlns:a16="http://schemas.microsoft.com/office/drawing/2014/main" id="{79DBA131-8B9E-2140-AB52-D761699649CC}"/>
              </a:ext>
            </a:extLst>
          </p:cNvPr>
          <p:cNvGrpSpPr/>
          <p:nvPr/>
        </p:nvGrpSpPr>
        <p:grpSpPr>
          <a:xfrm>
            <a:off x="1940707" y="1766026"/>
            <a:ext cx="1717688" cy="1629474"/>
            <a:chOff x="5580183" y="4525108"/>
            <a:chExt cx="4683576" cy="4443046"/>
          </a:xfrm>
        </p:grpSpPr>
        <p:cxnSp>
          <p:nvCxnSpPr>
            <p:cNvPr id="7" name="Straight Connector 6">
              <a:extLst>
                <a:ext uri="{FF2B5EF4-FFF2-40B4-BE49-F238E27FC236}">
                  <a16:creationId xmlns:a16="http://schemas.microsoft.com/office/drawing/2014/main" id="{B3E670F1-B0D4-4F44-B345-A05D71E2869A}"/>
                </a:ext>
              </a:extLst>
            </p:cNvPr>
            <p:cNvCxnSpPr/>
            <p:nvPr/>
          </p:nvCxnSpPr>
          <p:spPr>
            <a:xfrm>
              <a:off x="5580183" y="8944708"/>
              <a:ext cx="4683576"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EA52AC0F-E268-A342-A744-7EB9D92A767E}"/>
                </a:ext>
              </a:extLst>
            </p:cNvPr>
            <p:cNvCxnSpPr/>
            <p:nvPr/>
          </p:nvCxnSpPr>
          <p:spPr>
            <a:xfrm flipV="1">
              <a:off x="10263759" y="7716127"/>
              <a:ext cx="0" cy="1252027"/>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3569B829-FB62-624B-8ECC-B87A55FD7D3D}"/>
                </a:ext>
              </a:extLst>
            </p:cNvPr>
            <p:cNvCxnSpPr/>
            <p:nvPr/>
          </p:nvCxnSpPr>
          <p:spPr>
            <a:xfrm>
              <a:off x="5580183" y="4548554"/>
              <a:ext cx="4683576"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0F96EB35-4B9B-9343-8797-F770D312EA45}"/>
                </a:ext>
              </a:extLst>
            </p:cNvPr>
            <p:cNvCxnSpPr/>
            <p:nvPr/>
          </p:nvCxnSpPr>
          <p:spPr>
            <a:xfrm flipV="1">
              <a:off x="5603629" y="4525108"/>
              <a:ext cx="0" cy="441960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BAE75DA-24AA-2C45-96CB-930B30DDE8EF}"/>
                </a:ext>
              </a:extLst>
            </p:cNvPr>
            <p:cNvCxnSpPr/>
            <p:nvPr/>
          </p:nvCxnSpPr>
          <p:spPr>
            <a:xfrm flipV="1">
              <a:off x="10263759" y="4525108"/>
              <a:ext cx="0" cy="1252027"/>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spTree>
    <p:custDataLst>
      <p:tags r:id="rId1"/>
    </p:custDataLst>
    <p:extLst>
      <p:ext uri="{BB962C8B-B14F-4D97-AF65-F5344CB8AC3E}">
        <p14:creationId xmlns:p14="http://schemas.microsoft.com/office/powerpoint/2010/main" val="3303771648"/>
      </p:ext>
    </p:extLst>
  </p:cSld>
  <p:clrMapOvr>
    <a:masterClrMapping/>
  </p:clrMapOvr>
  <p:transition spd="med">
    <p:fad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5" name="Google Shape;76;p14">
            <a:extLst>
              <a:ext uri="{FF2B5EF4-FFF2-40B4-BE49-F238E27FC236}">
                <a16:creationId xmlns:a16="http://schemas.microsoft.com/office/drawing/2014/main" id="{5B0A978A-2BD4-9045-BE5D-73C274369B93}"/>
              </a:ext>
            </a:extLst>
          </p:cNvPr>
          <p:cNvSpPr txBox="1">
            <a:spLocks/>
          </p:cNvSpPr>
          <p:nvPr/>
        </p:nvSpPr>
        <p:spPr>
          <a:xfrm>
            <a:off x="458497" y="1830043"/>
            <a:ext cx="4193017" cy="1483415"/>
          </a:xfrm>
          <a:prstGeom prst="rect">
            <a:avLst/>
          </a:prstGeom>
        </p:spPr>
        <p:txBody>
          <a:bodyPr spcFirstLastPara="1" vert="horz" wrap="square" lIns="91425" tIns="91425" rIns="91425" bIns="91425" rtlCol="0" anchor="b" anchorCtr="0">
            <a:noAutofit/>
          </a:bodyPr>
          <a:lstStyle>
            <a:lvl1pPr algn="l" defTabSz="457200" rtl="0" eaLnBrk="1" latinLnBrk="0" hangingPunct="1">
              <a:spcBef>
                <a:spcPct val="0"/>
              </a:spcBef>
              <a:buNone/>
              <a:defRPr sz="4000" b="0" i="0" kern="1200">
                <a:solidFill>
                  <a:srgbClr val="000000"/>
                </a:solidFill>
                <a:latin typeface="Merriweather Regular"/>
                <a:ea typeface="+mj-ea"/>
                <a:cs typeface="Merriweather Regular"/>
              </a:defRPr>
            </a:lvl1pPr>
          </a:lstStyle>
          <a:p>
            <a:pPr>
              <a:lnSpc>
                <a:spcPts val="4400"/>
              </a:lnSpc>
            </a:pPr>
            <a:r>
              <a:rPr lang="en-US" sz="4400" b="1" dirty="0">
                <a:solidFill>
                  <a:schemeClr val="bg1"/>
                </a:solidFill>
                <a:latin typeface="+mj-lt"/>
              </a:rPr>
              <a:t>Thank you</a:t>
            </a:r>
            <a:br>
              <a:rPr lang="en-US" sz="4400" b="1" dirty="0">
                <a:solidFill>
                  <a:schemeClr val="bg1"/>
                </a:solidFill>
                <a:latin typeface="+mj-lt"/>
              </a:rPr>
            </a:br>
            <a:r>
              <a:rPr lang="en-US" sz="4400" b="1" dirty="0">
                <a:solidFill>
                  <a:schemeClr val="bg1"/>
                </a:solidFill>
                <a:latin typeface="+mj-lt"/>
              </a:rPr>
              <a:t>for your time.</a:t>
            </a:r>
            <a:endParaRPr lang="en-US" sz="2000" b="1" dirty="0">
              <a:solidFill>
                <a:schemeClr val="bg1"/>
              </a:solidFill>
              <a:latin typeface="+mj-lt"/>
            </a:endParaRPr>
          </a:p>
        </p:txBody>
      </p:sp>
    </p:spTree>
    <p:custDataLst>
      <p:tags r:id="rId1"/>
    </p:custDataLst>
    <p:extLst>
      <p:ext uri="{BB962C8B-B14F-4D97-AF65-F5344CB8AC3E}">
        <p14:creationId xmlns:p14="http://schemas.microsoft.com/office/powerpoint/2010/main" val="6740365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F2E1D1D9-74BB-3A4D-9E31-710172991574}"/>
              </a:ext>
            </a:extLst>
          </p:cNvPr>
          <p:cNvPicPr>
            <a:picLocks noGrp="1" noChangeAspect="1"/>
          </p:cNvPicPr>
          <p:nvPr>
            <p:ph type="pic" sz="quarter" idx="10"/>
          </p:nvPr>
        </p:nvPicPr>
        <p:blipFill>
          <a:blip r:embed="rId4" cstate="print">
            <a:extLst>
              <a:ext uri="{28A0092B-C50C-407E-A947-70E740481C1C}">
                <a14:useLocalDpi xmlns:a14="http://schemas.microsoft.com/office/drawing/2010/main"/>
              </a:ext>
            </a:extLst>
          </a:blip>
          <a:srcRect/>
          <a:stretch>
            <a:fillRect/>
          </a:stretch>
        </p:blipFill>
        <p:spPr/>
      </p:pic>
      <p:sp>
        <p:nvSpPr>
          <p:cNvPr id="9" name="Rectangle 8">
            <a:extLst>
              <a:ext uri="{FF2B5EF4-FFF2-40B4-BE49-F238E27FC236}">
                <a16:creationId xmlns:a16="http://schemas.microsoft.com/office/drawing/2014/main" id="{B8EDD08F-9E86-7845-8D4C-6327A3A0F080}"/>
              </a:ext>
            </a:extLst>
          </p:cNvPr>
          <p:cNvSpPr/>
          <p:nvPr/>
        </p:nvSpPr>
        <p:spPr>
          <a:xfrm>
            <a:off x="0" y="0"/>
            <a:ext cx="9144000" cy="5143499"/>
          </a:xfrm>
          <a:prstGeom prst="rect">
            <a:avLst/>
          </a:prstGeom>
          <a:solidFill>
            <a:schemeClr val="accent3">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Rectangle 1">
            <a:extLst>
              <a:ext uri="{FF2B5EF4-FFF2-40B4-BE49-F238E27FC236}">
                <a16:creationId xmlns:a16="http://schemas.microsoft.com/office/drawing/2014/main" id="{19F73EF0-DD38-D141-8FA6-5F70C5E81178}"/>
              </a:ext>
            </a:extLst>
          </p:cNvPr>
          <p:cNvSpPr/>
          <p:nvPr/>
        </p:nvSpPr>
        <p:spPr>
          <a:xfrm>
            <a:off x="927100" y="1834944"/>
            <a:ext cx="7327901" cy="1600438"/>
          </a:xfrm>
          <a:prstGeom prst="rect">
            <a:avLst/>
          </a:prstGeom>
        </p:spPr>
        <p:txBody>
          <a:bodyPr wrap="square">
            <a:spAutoFit/>
          </a:bodyPr>
          <a:lstStyle/>
          <a:p>
            <a:pPr algn="ctr"/>
            <a:r>
              <a:rPr lang="en-US" sz="2800" dirty="0">
                <a:solidFill>
                  <a:schemeClr val="bg1"/>
                </a:solidFill>
                <a:cs typeface="Arial" panose="020B0604020202020204" pitchFamily="34" charset="0"/>
              </a:rPr>
              <a:t>“Success is the ability to go from one failure to another with no loss of enthusiasm.”</a:t>
            </a:r>
          </a:p>
          <a:p>
            <a:pPr lvl="0" algn="ctr"/>
            <a:endParaRPr lang="en-US" sz="1600" dirty="0">
              <a:solidFill>
                <a:schemeClr val="bg1"/>
              </a:solidFill>
              <a:cs typeface="Arial" panose="020B0604020202020204" pitchFamily="34" charset="0"/>
            </a:endParaRPr>
          </a:p>
          <a:p>
            <a:pPr algn="ctr"/>
            <a:r>
              <a:rPr lang="en-US" sz="1600" b="1" dirty="0">
                <a:solidFill>
                  <a:schemeClr val="bg1"/>
                </a:solidFill>
                <a:ea typeface="Open Sans Semibold" panose="020B0606030504020204" pitchFamily="34" charset="0"/>
                <a:cs typeface="Arial" panose="020B0604020202020204" pitchFamily="34" charset="0"/>
              </a:rPr>
              <a:t>WINSTON CHURCHILL</a:t>
            </a:r>
            <a:endParaRPr lang="en-US" sz="1000" dirty="0">
              <a:solidFill>
                <a:schemeClr val="bg1"/>
              </a:solidFill>
              <a:ea typeface="Open Sans Semibold" panose="020B0606030504020204" pitchFamily="34" charset="0"/>
              <a:cs typeface="Arial" panose="020B0604020202020204" pitchFamily="34" charset="0"/>
            </a:endParaRPr>
          </a:p>
          <a:p>
            <a:pPr lvl="0" algn="ctr"/>
            <a:endParaRPr lang="en-US" sz="1000" dirty="0">
              <a:solidFill>
                <a:schemeClr val="bg1"/>
              </a:solidFill>
              <a:ea typeface="Open Sans Semibold" panose="020B0606030504020204" pitchFamily="34" charset="0"/>
              <a:cs typeface="Arial" panose="020B0604020202020204" pitchFamily="34" charset="0"/>
            </a:endParaRPr>
          </a:p>
        </p:txBody>
      </p:sp>
      <p:sp>
        <p:nvSpPr>
          <p:cNvPr id="3" name="Freeform 1">
            <a:extLst>
              <a:ext uri="{FF2B5EF4-FFF2-40B4-BE49-F238E27FC236}">
                <a16:creationId xmlns:a16="http://schemas.microsoft.com/office/drawing/2014/main" id="{D178C9F7-3BA6-4E4E-9B19-54D36B016BB2}"/>
              </a:ext>
            </a:extLst>
          </p:cNvPr>
          <p:cNvSpPr>
            <a:spLocks noChangeArrowheads="1"/>
          </p:cNvSpPr>
          <p:nvPr/>
        </p:nvSpPr>
        <p:spPr bwMode="auto">
          <a:xfrm>
            <a:off x="4285281" y="1248973"/>
            <a:ext cx="573438" cy="402360"/>
          </a:xfrm>
          <a:custGeom>
            <a:avLst/>
            <a:gdLst>
              <a:gd name="T0" fmla="*/ 592 w 2645"/>
              <a:gd name="T1" fmla="*/ 1036 h 1855"/>
              <a:gd name="T2" fmla="*/ 48 w 2645"/>
              <a:gd name="T3" fmla="*/ 1036 h 1855"/>
              <a:gd name="T4" fmla="*/ 48 w 2645"/>
              <a:gd name="T5" fmla="*/ 0 h 1855"/>
              <a:gd name="T6" fmla="*/ 1090 w 2645"/>
              <a:gd name="T7" fmla="*/ 0 h 1855"/>
              <a:gd name="T8" fmla="*/ 1094 w 2645"/>
              <a:gd name="T9" fmla="*/ 1036 h 1855"/>
              <a:gd name="T10" fmla="*/ 399 w 2645"/>
              <a:gd name="T11" fmla="*/ 1854 h 1855"/>
              <a:gd name="T12" fmla="*/ 0 w 2645"/>
              <a:gd name="T13" fmla="*/ 1854 h 1855"/>
              <a:gd name="T14" fmla="*/ 592 w 2645"/>
              <a:gd name="T15" fmla="*/ 1036 h 1855"/>
              <a:gd name="T16" fmla="*/ 1949 w 2645"/>
              <a:gd name="T17" fmla="*/ 1854 h 1855"/>
              <a:gd name="T18" fmla="*/ 1551 w 2645"/>
              <a:gd name="T19" fmla="*/ 1854 h 1855"/>
              <a:gd name="T20" fmla="*/ 2143 w 2645"/>
              <a:gd name="T21" fmla="*/ 1036 h 1855"/>
              <a:gd name="T22" fmla="*/ 1597 w 2645"/>
              <a:gd name="T23" fmla="*/ 1036 h 1855"/>
              <a:gd name="T24" fmla="*/ 1597 w 2645"/>
              <a:gd name="T25" fmla="*/ 0 h 1855"/>
              <a:gd name="T26" fmla="*/ 2639 w 2645"/>
              <a:gd name="T27" fmla="*/ 0 h 1855"/>
              <a:gd name="T28" fmla="*/ 2644 w 2645"/>
              <a:gd name="T29" fmla="*/ 1036 h 1855"/>
              <a:gd name="T30" fmla="*/ 1949 w 2645"/>
              <a:gd name="T31" fmla="*/ 1854 h 18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645" h="1855">
                <a:moveTo>
                  <a:pt x="592" y="1036"/>
                </a:moveTo>
                <a:lnTo>
                  <a:pt x="48" y="1036"/>
                </a:lnTo>
                <a:lnTo>
                  <a:pt x="48" y="0"/>
                </a:lnTo>
                <a:lnTo>
                  <a:pt x="1090" y="0"/>
                </a:lnTo>
                <a:lnTo>
                  <a:pt x="1094" y="1036"/>
                </a:lnTo>
                <a:lnTo>
                  <a:pt x="399" y="1854"/>
                </a:lnTo>
                <a:lnTo>
                  <a:pt x="0" y="1854"/>
                </a:lnTo>
                <a:lnTo>
                  <a:pt x="592" y="1036"/>
                </a:lnTo>
                <a:close/>
                <a:moveTo>
                  <a:pt x="1949" y="1854"/>
                </a:moveTo>
                <a:lnTo>
                  <a:pt x="1551" y="1854"/>
                </a:lnTo>
                <a:lnTo>
                  <a:pt x="2143" y="1036"/>
                </a:lnTo>
                <a:lnTo>
                  <a:pt x="1597" y="1036"/>
                </a:lnTo>
                <a:lnTo>
                  <a:pt x="1597" y="0"/>
                </a:lnTo>
                <a:lnTo>
                  <a:pt x="2639" y="0"/>
                </a:lnTo>
                <a:lnTo>
                  <a:pt x="2644" y="1036"/>
                </a:lnTo>
                <a:lnTo>
                  <a:pt x="1949" y="1854"/>
                </a:lnTo>
                <a:close/>
              </a:path>
            </a:pathLst>
          </a:custGeom>
          <a:solidFill>
            <a:schemeClr val="bg1"/>
          </a:solidFill>
          <a:ln>
            <a:noFill/>
          </a:ln>
          <a:effectLst/>
        </p:spPr>
        <p:txBody>
          <a:bodyPr wrap="none" anchor="ctr"/>
          <a:lstStyle/>
          <a:p>
            <a:endParaRPr lang="en-US" dirty="0"/>
          </a:p>
        </p:txBody>
      </p:sp>
      <p:cxnSp>
        <p:nvCxnSpPr>
          <p:cNvPr id="5" name="Straight Connector 4">
            <a:extLst>
              <a:ext uri="{FF2B5EF4-FFF2-40B4-BE49-F238E27FC236}">
                <a16:creationId xmlns:a16="http://schemas.microsoft.com/office/drawing/2014/main" id="{7AE96050-E3AD-914D-B11E-4C541F0A705B}"/>
              </a:ext>
            </a:extLst>
          </p:cNvPr>
          <p:cNvCxnSpPr/>
          <p:nvPr/>
        </p:nvCxnSpPr>
        <p:spPr>
          <a:xfrm>
            <a:off x="5052447" y="1456841"/>
            <a:ext cx="1077132"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52FBBDE0-AF78-E548-8F73-3E46D88BB9B0}"/>
              </a:ext>
            </a:extLst>
          </p:cNvPr>
          <p:cNvCxnSpPr/>
          <p:nvPr/>
        </p:nvCxnSpPr>
        <p:spPr>
          <a:xfrm>
            <a:off x="3006671" y="1456841"/>
            <a:ext cx="1077132"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Tree>
    <p:custDataLst>
      <p:tags r:id="rId1"/>
    </p:custDataLst>
    <p:extLst>
      <p:ext uri="{BB962C8B-B14F-4D97-AF65-F5344CB8AC3E}">
        <p14:creationId xmlns:p14="http://schemas.microsoft.com/office/powerpoint/2010/main" val="3471149191"/>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22" presetClass="entr" presetSubtype="2"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right)">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CC25378E-E25E-6EF3-F8C5-621E86ADEEF9}"/>
              </a:ext>
            </a:extLst>
          </p:cNvPr>
          <p:cNvSpPr/>
          <p:nvPr/>
        </p:nvSpPr>
        <p:spPr>
          <a:xfrm>
            <a:off x="0" y="0"/>
            <a:ext cx="9144000" cy="5143500"/>
          </a:xfrm>
          <a:prstGeom prst="rect">
            <a:avLst/>
          </a:prstGeom>
          <a:solidFill>
            <a:srgbClr val="F4F5F0"/>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pic>
        <p:nvPicPr>
          <p:cNvPr id="5" name="Content Placeholder 3">
            <a:extLst>
              <a:ext uri="{FF2B5EF4-FFF2-40B4-BE49-F238E27FC236}">
                <a16:creationId xmlns:a16="http://schemas.microsoft.com/office/drawing/2014/main" id="{A998F282-6132-A6D1-06A1-FAD768005EC3}"/>
              </a:ext>
            </a:extLst>
          </p:cNvPr>
          <p:cNvPicPr>
            <a:picLocks noChangeAspect="1"/>
          </p:cNvPicPr>
          <p:nvPr/>
        </p:nvPicPr>
        <p:blipFill rotWithShape="1">
          <a:blip r:embed="rId2"/>
          <a:srcRect t="1281" b="7728"/>
          <a:stretch/>
        </p:blipFill>
        <p:spPr>
          <a:xfrm>
            <a:off x="2279393" y="1"/>
            <a:ext cx="4369235" cy="5143500"/>
          </a:xfrm>
          <a:prstGeom prst="rect">
            <a:avLst/>
          </a:prstGeom>
        </p:spPr>
      </p:pic>
      <p:pic>
        <p:nvPicPr>
          <p:cNvPr id="7" name="Picture 3">
            <a:extLst>
              <a:ext uri="{FF2B5EF4-FFF2-40B4-BE49-F238E27FC236}">
                <a16:creationId xmlns:a16="http://schemas.microsoft.com/office/drawing/2014/main" id="{518F2A6A-5746-2BF7-DD17-6A91A1BA6F2F}"/>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835409" y="0"/>
            <a:ext cx="1308591" cy="897681"/>
          </a:xfrm>
          <a:prstGeom prst="rect">
            <a:avLst/>
          </a:prstGeom>
        </p:spPr>
      </p:pic>
    </p:spTree>
    <p:extLst>
      <p:ext uri="{BB962C8B-B14F-4D97-AF65-F5344CB8AC3E}">
        <p14:creationId xmlns:p14="http://schemas.microsoft.com/office/powerpoint/2010/main" val="826546861"/>
      </p:ext>
    </p:extLst>
  </p:cSld>
  <p:clrMapOvr>
    <a:masterClrMapping/>
  </p:clrMapOvr>
  <p:transition spd="med">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 name="Picture Placeholder 8">
            <a:extLst>
              <a:ext uri="{FF2B5EF4-FFF2-40B4-BE49-F238E27FC236}">
                <a16:creationId xmlns:a16="http://schemas.microsoft.com/office/drawing/2014/main" id="{064D8F39-DB3E-151F-2D02-AE718E367412}"/>
              </a:ext>
            </a:extLst>
          </p:cNvPr>
          <p:cNvPicPr>
            <a:picLocks noChangeAspect="1"/>
          </p:cNvPicPr>
          <p:nvPr/>
        </p:nvPicPr>
        <p:blipFill rotWithShape="1">
          <a:blip r:embed="rId2"/>
          <a:srcRect l="23953" t="2255" r="6627" b="1879"/>
          <a:stretch/>
        </p:blipFill>
        <p:spPr>
          <a:xfrm flipH="1">
            <a:off x="-1" y="0"/>
            <a:ext cx="6621635" cy="5143499"/>
          </a:xfrm>
          <a:prstGeom prst="rect">
            <a:avLst/>
          </a:prstGeom>
        </p:spPr>
      </p:pic>
      <p:sp>
        <p:nvSpPr>
          <p:cNvPr id="43" name="Rectangle 6">
            <a:extLst>
              <a:ext uri="{FF2B5EF4-FFF2-40B4-BE49-F238E27FC236}">
                <a16:creationId xmlns:a16="http://schemas.microsoft.com/office/drawing/2014/main" id="{0112E973-1877-3F4F-E724-B6346176A13C}"/>
              </a:ext>
            </a:extLst>
          </p:cNvPr>
          <p:cNvSpPr/>
          <p:nvPr/>
        </p:nvSpPr>
        <p:spPr>
          <a:xfrm>
            <a:off x="5271247" y="845485"/>
            <a:ext cx="3022614" cy="3713068"/>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4" name="Text Placeholder 1">
            <a:extLst>
              <a:ext uri="{FF2B5EF4-FFF2-40B4-BE49-F238E27FC236}">
                <a16:creationId xmlns:a16="http://schemas.microsoft.com/office/drawing/2014/main" id="{E06E6A3A-9F83-B8A3-ECD9-4C7ECF2939F3}"/>
              </a:ext>
            </a:extLst>
          </p:cNvPr>
          <p:cNvSpPr txBox="1">
            <a:spLocks/>
          </p:cNvSpPr>
          <p:nvPr/>
        </p:nvSpPr>
        <p:spPr>
          <a:xfrm>
            <a:off x="5486400" y="1089212"/>
            <a:ext cx="2713331" cy="3208803"/>
          </a:xfrm>
          <a:prstGeom prst="rect">
            <a:avLst/>
          </a:prstGeom>
        </p:spPr>
        <p:txBody>
          <a:bodyPr/>
          <a:lstStyle>
            <a:lvl1pPr marL="342900" indent="-342900" algn="l" defTabSz="457200" rtl="0" eaLnBrk="1" latinLnBrk="0" hangingPunct="1">
              <a:spcBef>
                <a:spcPct val="20000"/>
              </a:spcBef>
              <a:buFont typeface="Arial"/>
              <a:buChar char="•"/>
              <a:defRPr sz="2800" b="0" i="0" kern="1200">
                <a:solidFill>
                  <a:schemeClr val="tx1"/>
                </a:solidFill>
                <a:latin typeface="Avenir LT Std 45 Book"/>
                <a:ea typeface="+mn-ea"/>
                <a:cs typeface="Avenir LT Std 45 Book"/>
              </a:defRPr>
            </a:lvl1pPr>
            <a:lvl2pPr marL="742950" indent="-285750" algn="l" defTabSz="457200" rtl="0" eaLnBrk="1" latinLnBrk="0" hangingPunct="1">
              <a:spcBef>
                <a:spcPct val="20000"/>
              </a:spcBef>
              <a:buFont typeface="Arial"/>
              <a:buChar char="–"/>
              <a:defRPr sz="2000" b="0" i="0" kern="1200">
                <a:solidFill>
                  <a:schemeClr val="tx1"/>
                </a:solidFill>
                <a:latin typeface="Avenir LT Std 45 Book"/>
                <a:ea typeface="+mn-ea"/>
                <a:cs typeface="Avenir LT Std 45 Book"/>
              </a:defRPr>
            </a:lvl2pPr>
            <a:lvl3pPr marL="1143000" indent="-228600" algn="l" defTabSz="457200" rtl="0" eaLnBrk="1" latinLnBrk="0" hangingPunct="1">
              <a:spcBef>
                <a:spcPct val="20000"/>
              </a:spcBef>
              <a:buFont typeface="Arial"/>
              <a:buChar char="•"/>
              <a:defRPr sz="1600" b="0" i="0" kern="1200">
                <a:solidFill>
                  <a:schemeClr val="tx1"/>
                </a:solidFill>
                <a:latin typeface="Avenir LT Std 45 Book"/>
                <a:ea typeface="+mn-ea"/>
                <a:cs typeface="Avenir LT Std 45 Book"/>
              </a:defRPr>
            </a:lvl3pPr>
            <a:lvl4pPr marL="1600200" indent="-228600" algn="l" defTabSz="457200" rtl="0" eaLnBrk="1" latinLnBrk="0" hangingPunct="1">
              <a:spcBef>
                <a:spcPct val="20000"/>
              </a:spcBef>
              <a:buFont typeface="Arial"/>
              <a:buChar char="–"/>
              <a:defRPr sz="1400" b="0" i="0" kern="1200">
                <a:solidFill>
                  <a:schemeClr val="tx1"/>
                </a:solidFill>
                <a:latin typeface="Avenir LT Std 45 Book"/>
                <a:ea typeface="+mn-ea"/>
                <a:cs typeface="Avenir LT Std 45 Book"/>
              </a:defRPr>
            </a:lvl4pPr>
            <a:lvl5pPr marL="2057400" indent="-228600" algn="l" defTabSz="457200" rtl="0" eaLnBrk="1" latinLnBrk="0" hangingPunct="1">
              <a:spcBef>
                <a:spcPct val="20000"/>
              </a:spcBef>
              <a:buFont typeface="Arial"/>
              <a:buChar char="»"/>
              <a:defRPr sz="1200" b="0" i="0" kern="1200">
                <a:solidFill>
                  <a:schemeClr val="tx1"/>
                </a:solidFill>
                <a:latin typeface="Avenir LT Std 45 Book"/>
                <a:ea typeface="+mn-ea"/>
                <a:cs typeface="Avenir LT Std 45 Boo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2000" b="1" dirty="0">
                <a:solidFill>
                  <a:schemeClr val="bg1"/>
                </a:solidFill>
                <a:latin typeface="+mn-lt"/>
                <a:ea typeface="Open Sans" panose="020B0606030504020204" pitchFamily="34" charset="0"/>
                <a:cs typeface="Arial" panose="020B0604020202020204" pitchFamily="34" charset="0"/>
              </a:rPr>
              <a:t>What is Growth Mindset?</a:t>
            </a:r>
            <a:br>
              <a:rPr lang="en-US" sz="2000" b="1" dirty="0">
                <a:solidFill>
                  <a:schemeClr val="accent4"/>
                </a:solidFill>
                <a:latin typeface="+mn-lt"/>
                <a:ea typeface="Open Sans" panose="020B0606030504020204" pitchFamily="34" charset="0"/>
                <a:cs typeface="Arial" panose="020B0604020202020204" pitchFamily="34" charset="0"/>
              </a:rPr>
            </a:br>
            <a:endParaRPr lang="en-US" sz="2000" b="1" dirty="0">
              <a:solidFill>
                <a:schemeClr val="accent4"/>
              </a:solidFill>
              <a:latin typeface="+mn-lt"/>
              <a:ea typeface="Open Sans" panose="020B0606030504020204" pitchFamily="34" charset="0"/>
              <a:cs typeface="Arial" panose="020B0604020202020204" pitchFamily="34" charset="0"/>
            </a:endParaRPr>
          </a:p>
          <a:p>
            <a:pPr marL="174625" lvl="1" indent="-174625">
              <a:lnSpc>
                <a:spcPts val="1320"/>
              </a:lnSpc>
              <a:spcBef>
                <a:spcPts val="0"/>
              </a:spcBef>
              <a:spcAft>
                <a:spcPts val="1000"/>
              </a:spcAft>
              <a:buClr>
                <a:schemeClr val="bg1"/>
              </a:buClr>
              <a:buSzPct val="90000"/>
              <a:buFont typeface="Zapf Dingbats"/>
              <a:buChar char="❯"/>
            </a:pPr>
            <a:r>
              <a:rPr lang="en-US" sz="1200" dirty="0">
                <a:solidFill>
                  <a:srgbClr val="FFFFFF"/>
                </a:solidFill>
                <a:latin typeface="+mn-lt"/>
                <a:ea typeface="Open Sans" panose="020B0606030504020204" pitchFamily="34" charset="0"/>
                <a:cs typeface="Arial" panose="020B0604020202020204" pitchFamily="34" charset="0"/>
              </a:rPr>
              <a:t>This concept was originally developed by Stanford Psychologist Carol Dweck</a:t>
            </a:r>
          </a:p>
          <a:p>
            <a:pPr marL="174625" lvl="1" indent="-174625">
              <a:lnSpc>
                <a:spcPts val="1320"/>
              </a:lnSpc>
              <a:spcBef>
                <a:spcPts val="0"/>
              </a:spcBef>
              <a:spcAft>
                <a:spcPts val="1000"/>
              </a:spcAft>
              <a:buClr>
                <a:schemeClr val="bg1"/>
              </a:buClr>
              <a:buSzPct val="90000"/>
              <a:buFont typeface="Zapf Dingbats"/>
              <a:buChar char="❯"/>
            </a:pPr>
            <a:r>
              <a:rPr lang="en-US" sz="1200" dirty="0">
                <a:solidFill>
                  <a:srgbClr val="FFFFFF"/>
                </a:solidFill>
                <a:latin typeface="+mn-lt"/>
                <a:ea typeface="Open Sans" panose="020B0606030504020204" pitchFamily="34" charset="0"/>
                <a:cs typeface="Arial" panose="020B0604020202020204" pitchFamily="34" charset="0"/>
              </a:rPr>
              <a:t>People with growth mindsets believe that skill and intelligence are something that people can develop</a:t>
            </a:r>
          </a:p>
          <a:p>
            <a:pPr marL="174625" lvl="1" indent="-174625">
              <a:lnSpc>
                <a:spcPts val="1320"/>
              </a:lnSpc>
              <a:spcBef>
                <a:spcPts val="0"/>
              </a:spcBef>
              <a:spcAft>
                <a:spcPts val="1000"/>
              </a:spcAft>
              <a:buClr>
                <a:schemeClr val="bg1"/>
              </a:buClr>
              <a:buSzPct val="90000"/>
              <a:buFont typeface="Zapf Dingbats"/>
              <a:buChar char="❯"/>
            </a:pPr>
            <a:r>
              <a:rPr lang="en-US" sz="1200" dirty="0">
                <a:solidFill>
                  <a:srgbClr val="FFFFFF"/>
                </a:solidFill>
                <a:latin typeface="+mn-lt"/>
                <a:ea typeface="Open Sans" panose="020B0606030504020204" pitchFamily="34" charset="0"/>
                <a:cs typeface="Arial" panose="020B0604020202020204" pitchFamily="34" charset="0"/>
              </a:rPr>
              <a:t>They believe that while people have inherent qualities and traits, success comes from constant personal development</a:t>
            </a:r>
          </a:p>
          <a:p>
            <a:pPr marL="174625" lvl="1" indent="-174625">
              <a:lnSpc>
                <a:spcPts val="1320"/>
              </a:lnSpc>
              <a:spcBef>
                <a:spcPts val="0"/>
              </a:spcBef>
              <a:spcAft>
                <a:spcPts val="1000"/>
              </a:spcAft>
              <a:buClr>
                <a:schemeClr val="bg1"/>
              </a:buClr>
              <a:buSzPct val="90000"/>
              <a:buFont typeface="Zapf Dingbats"/>
              <a:buChar char="❯"/>
            </a:pPr>
            <a:endParaRPr lang="en-US" sz="1100" dirty="0">
              <a:solidFill>
                <a:schemeClr val="bg1"/>
              </a:solidFill>
              <a:ea typeface="Open Sans Light" panose="020B0306030504020204" pitchFamily="34" charset="0"/>
              <a:cs typeface="Arial" panose="020B0604020202020204" pitchFamily="34" charset="0"/>
            </a:endParaRPr>
          </a:p>
          <a:p>
            <a:pPr marL="174625" lvl="1" indent="-174625">
              <a:lnSpc>
                <a:spcPts val="1320"/>
              </a:lnSpc>
              <a:spcBef>
                <a:spcPts val="0"/>
              </a:spcBef>
              <a:spcAft>
                <a:spcPts val="1000"/>
              </a:spcAft>
              <a:buClr>
                <a:schemeClr val="bg1"/>
              </a:buClr>
              <a:buSzPct val="90000"/>
              <a:buFont typeface="Zapf Dingbats"/>
              <a:buChar char="❯"/>
            </a:pPr>
            <a:endParaRPr lang="en-US" sz="1100" dirty="0">
              <a:solidFill>
                <a:srgbClr val="FFFFFF"/>
              </a:solidFill>
              <a:latin typeface="+mn-lt"/>
              <a:ea typeface="Open Sans" panose="020B0606030504020204" pitchFamily="34" charset="0"/>
              <a:cs typeface="Arial" panose="020B0604020202020204" pitchFamily="34" charset="0"/>
            </a:endParaRPr>
          </a:p>
          <a:p>
            <a:pPr marL="174625" lvl="1" indent="-174625">
              <a:lnSpc>
                <a:spcPts val="1320"/>
              </a:lnSpc>
              <a:spcBef>
                <a:spcPts val="0"/>
              </a:spcBef>
              <a:spcAft>
                <a:spcPts val="1000"/>
              </a:spcAft>
              <a:buClr>
                <a:schemeClr val="bg1"/>
              </a:buClr>
              <a:buSzPct val="90000"/>
              <a:buFont typeface="Zapf Dingbats"/>
              <a:buChar char="❯"/>
            </a:pPr>
            <a:endParaRPr lang="en-US" sz="1200" dirty="0">
              <a:solidFill>
                <a:srgbClr val="FFFFFF"/>
              </a:solidFill>
              <a:latin typeface="+mn-lt"/>
              <a:ea typeface="Open Sans" panose="020B0606030504020204" pitchFamily="34" charset="0"/>
              <a:cs typeface="Arial" panose="020B0604020202020204" pitchFamily="34" charset="0"/>
            </a:endParaRPr>
          </a:p>
        </p:txBody>
      </p:sp>
    </p:spTree>
    <p:extLst>
      <p:ext uri="{BB962C8B-B14F-4D97-AF65-F5344CB8AC3E}">
        <p14:creationId xmlns:p14="http://schemas.microsoft.com/office/powerpoint/2010/main" val="2199430719"/>
      </p:ext>
    </p:extLst>
  </p:cSld>
  <p:clrMapOvr>
    <a:masterClrMapping/>
  </p:clrMapOvr>
  <p:transition spd="med">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Placeholder 8">
            <a:extLst>
              <a:ext uri="{FF2B5EF4-FFF2-40B4-BE49-F238E27FC236}">
                <a16:creationId xmlns:a16="http://schemas.microsoft.com/office/drawing/2014/main" id="{1A49C872-093B-7351-A94F-409AB80FF07C}"/>
              </a:ext>
            </a:extLst>
          </p:cNvPr>
          <p:cNvPicPr>
            <a:picLocks noChangeAspect="1"/>
          </p:cNvPicPr>
          <p:nvPr/>
        </p:nvPicPr>
        <p:blipFill rotWithShape="1">
          <a:blip r:embed="rId2"/>
          <a:srcRect l="12857" t="10761" r="18615" b="10426"/>
          <a:stretch/>
        </p:blipFill>
        <p:spPr>
          <a:xfrm flipH="1">
            <a:off x="2407024" y="0"/>
            <a:ext cx="6736976" cy="5165456"/>
          </a:xfrm>
          <a:prstGeom prst="rect">
            <a:avLst/>
          </a:prstGeom>
        </p:spPr>
      </p:pic>
      <p:sp>
        <p:nvSpPr>
          <p:cNvPr id="19" name="Rectangle 6">
            <a:extLst>
              <a:ext uri="{FF2B5EF4-FFF2-40B4-BE49-F238E27FC236}">
                <a16:creationId xmlns:a16="http://schemas.microsoft.com/office/drawing/2014/main" id="{ACEF554E-C771-39AF-C750-72060FC5F9B7}"/>
              </a:ext>
            </a:extLst>
          </p:cNvPr>
          <p:cNvSpPr/>
          <p:nvPr/>
        </p:nvSpPr>
        <p:spPr>
          <a:xfrm>
            <a:off x="887508" y="845485"/>
            <a:ext cx="3348315" cy="3713068"/>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0" name="Text Placeholder 1">
            <a:extLst>
              <a:ext uri="{FF2B5EF4-FFF2-40B4-BE49-F238E27FC236}">
                <a16:creationId xmlns:a16="http://schemas.microsoft.com/office/drawing/2014/main" id="{6A995BDB-389C-3853-211D-C2C01BC8FC17}"/>
              </a:ext>
            </a:extLst>
          </p:cNvPr>
          <p:cNvSpPr txBox="1">
            <a:spLocks/>
          </p:cNvSpPr>
          <p:nvPr/>
        </p:nvSpPr>
        <p:spPr>
          <a:xfrm>
            <a:off x="1102662" y="1089212"/>
            <a:ext cx="2904562" cy="3208803"/>
          </a:xfrm>
          <a:prstGeom prst="rect">
            <a:avLst/>
          </a:prstGeom>
        </p:spPr>
        <p:txBody>
          <a:bodyPr/>
          <a:lstStyle>
            <a:lvl1pPr marL="342900" indent="-342900" algn="l" defTabSz="457200" rtl="0" eaLnBrk="1" latinLnBrk="0" hangingPunct="1">
              <a:spcBef>
                <a:spcPct val="20000"/>
              </a:spcBef>
              <a:buFont typeface="Arial"/>
              <a:buChar char="•"/>
              <a:defRPr sz="2800" b="0" i="0" kern="1200">
                <a:solidFill>
                  <a:schemeClr val="tx1"/>
                </a:solidFill>
                <a:latin typeface="Avenir LT Std 45 Book"/>
                <a:ea typeface="+mn-ea"/>
                <a:cs typeface="Avenir LT Std 45 Book"/>
              </a:defRPr>
            </a:lvl1pPr>
            <a:lvl2pPr marL="742950" indent="-285750" algn="l" defTabSz="457200" rtl="0" eaLnBrk="1" latinLnBrk="0" hangingPunct="1">
              <a:spcBef>
                <a:spcPct val="20000"/>
              </a:spcBef>
              <a:buFont typeface="Arial"/>
              <a:buChar char="–"/>
              <a:defRPr sz="2000" b="0" i="0" kern="1200">
                <a:solidFill>
                  <a:schemeClr val="tx1"/>
                </a:solidFill>
                <a:latin typeface="Avenir LT Std 45 Book"/>
                <a:ea typeface="+mn-ea"/>
                <a:cs typeface="Avenir LT Std 45 Book"/>
              </a:defRPr>
            </a:lvl2pPr>
            <a:lvl3pPr marL="1143000" indent="-228600" algn="l" defTabSz="457200" rtl="0" eaLnBrk="1" latinLnBrk="0" hangingPunct="1">
              <a:spcBef>
                <a:spcPct val="20000"/>
              </a:spcBef>
              <a:buFont typeface="Arial"/>
              <a:buChar char="•"/>
              <a:defRPr sz="1600" b="0" i="0" kern="1200">
                <a:solidFill>
                  <a:schemeClr val="tx1"/>
                </a:solidFill>
                <a:latin typeface="Avenir LT Std 45 Book"/>
                <a:ea typeface="+mn-ea"/>
                <a:cs typeface="Avenir LT Std 45 Book"/>
              </a:defRPr>
            </a:lvl3pPr>
            <a:lvl4pPr marL="1600200" indent="-228600" algn="l" defTabSz="457200" rtl="0" eaLnBrk="1" latinLnBrk="0" hangingPunct="1">
              <a:spcBef>
                <a:spcPct val="20000"/>
              </a:spcBef>
              <a:buFont typeface="Arial"/>
              <a:buChar char="–"/>
              <a:defRPr sz="1400" b="0" i="0" kern="1200">
                <a:solidFill>
                  <a:schemeClr val="tx1"/>
                </a:solidFill>
                <a:latin typeface="Avenir LT Std 45 Book"/>
                <a:ea typeface="+mn-ea"/>
                <a:cs typeface="Avenir LT Std 45 Book"/>
              </a:defRPr>
            </a:lvl4pPr>
            <a:lvl5pPr marL="2057400" indent="-228600" algn="l" defTabSz="457200" rtl="0" eaLnBrk="1" latinLnBrk="0" hangingPunct="1">
              <a:spcBef>
                <a:spcPct val="20000"/>
              </a:spcBef>
              <a:buFont typeface="Arial"/>
              <a:buChar char="»"/>
              <a:defRPr sz="1200" b="0" i="0" kern="1200">
                <a:solidFill>
                  <a:schemeClr val="tx1"/>
                </a:solidFill>
                <a:latin typeface="Avenir LT Std 45 Book"/>
                <a:ea typeface="+mn-ea"/>
                <a:cs typeface="Avenir LT Std 45 Boo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2000" b="1" dirty="0">
                <a:solidFill>
                  <a:schemeClr val="bg1"/>
                </a:solidFill>
                <a:latin typeface="+mn-lt"/>
                <a:ea typeface="Open Sans" panose="020B0606030504020204" pitchFamily="34" charset="0"/>
                <a:cs typeface="Arial" panose="020B0604020202020204" pitchFamily="34" charset="0"/>
              </a:rPr>
              <a:t>What is Growth Mindset? (continued)</a:t>
            </a:r>
            <a:br>
              <a:rPr lang="en-US" sz="2000" b="1" dirty="0">
                <a:solidFill>
                  <a:schemeClr val="bg1"/>
                </a:solidFill>
                <a:latin typeface="+mn-lt"/>
                <a:ea typeface="Open Sans" panose="020B0606030504020204" pitchFamily="34" charset="0"/>
                <a:cs typeface="Arial" panose="020B0604020202020204" pitchFamily="34" charset="0"/>
              </a:rPr>
            </a:br>
            <a:endParaRPr lang="en-US" sz="2000" b="1" dirty="0">
              <a:solidFill>
                <a:schemeClr val="bg1"/>
              </a:solidFill>
              <a:latin typeface="+mn-lt"/>
              <a:ea typeface="Open Sans" panose="020B0606030504020204" pitchFamily="34" charset="0"/>
              <a:cs typeface="Arial" panose="020B0604020202020204" pitchFamily="34" charset="0"/>
            </a:endParaRPr>
          </a:p>
          <a:p>
            <a:pPr marL="174625" lvl="1" indent="-174625">
              <a:lnSpc>
                <a:spcPts val="1320"/>
              </a:lnSpc>
              <a:spcBef>
                <a:spcPts val="0"/>
              </a:spcBef>
              <a:spcAft>
                <a:spcPts val="1000"/>
              </a:spcAft>
              <a:buClr>
                <a:schemeClr val="bg1"/>
              </a:buClr>
              <a:buSzPct val="90000"/>
              <a:buFont typeface="Zapf Dingbats"/>
              <a:buChar char="❯"/>
            </a:pPr>
            <a:r>
              <a:rPr lang="en-US" sz="1200" dirty="0">
                <a:solidFill>
                  <a:schemeClr val="bg1"/>
                </a:solidFill>
                <a:latin typeface="+mn-lt"/>
                <a:ea typeface="Open Sans" panose="020B0606030504020204" pitchFamily="34" charset="0"/>
                <a:cs typeface="Arial" panose="020B0604020202020204" pitchFamily="34" charset="0"/>
              </a:rPr>
              <a:t>By contrast, those with fixed mindsets believe that talent and intelligence are something you either have or you don’t</a:t>
            </a:r>
          </a:p>
          <a:p>
            <a:pPr marL="174625" lvl="1" indent="-174625">
              <a:lnSpc>
                <a:spcPts val="1320"/>
              </a:lnSpc>
              <a:spcBef>
                <a:spcPts val="0"/>
              </a:spcBef>
              <a:spcAft>
                <a:spcPts val="1000"/>
              </a:spcAft>
              <a:buClr>
                <a:schemeClr val="bg1"/>
              </a:buClr>
              <a:buSzPct val="90000"/>
              <a:buFont typeface="Zapf Dingbats"/>
              <a:buChar char="❯"/>
            </a:pPr>
            <a:r>
              <a:rPr lang="en-US" sz="1200" dirty="0">
                <a:solidFill>
                  <a:schemeClr val="bg1"/>
                </a:solidFill>
                <a:latin typeface="+mn-lt"/>
                <a:ea typeface="Open Sans" panose="020B0606030504020204" pitchFamily="34" charset="0"/>
                <a:cs typeface="Arial" panose="020B0604020202020204" pitchFamily="34" charset="0"/>
              </a:rPr>
              <a:t>That is, some people are good at certain activities, and others excel in different areas</a:t>
            </a:r>
          </a:p>
          <a:p>
            <a:pPr marL="174625" lvl="1" indent="-174625">
              <a:lnSpc>
                <a:spcPts val="1320"/>
              </a:lnSpc>
              <a:spcBef>
                <a:spcPts val="0"/>
              </a:spcBef>
              <a:spcAft>
                <a:spcPts val="1000"/>
              </a:spcAft>
              <a:buClr>
                <a:schemeClr val="bg1"/>
              </a:buClr>
              <a:buSzPct val="90000"/>
              <a:buFont typeface="Zapf Dingbats"/>
              <a:buChar char="❯"/>
            </a:pPr>
            <a:r>
              <a:rPr lang="en-US" sz="1200" dirty="0">
                <a:solidFill>
                  <a:schemeClr val="bg1"/>
                </a:solidFill>
                <a:latin typeface="+mn-lt"/>
                <a:ea typeface="Open Sans" panose="020B0606030504020204" pitchFamily="34" charset="0"/>
                <a:cs typeface="Arial" panose="020B0604020202020204" pitchFamily="34" charset="0"/>
              </a:rPr>
              <a:t>They don’t believe that practice, failure, and strategy development are key to developing talent or intelligence</a:t>
            </a:r>
          </a:p>
          <a:p>
            <a:pPr marL="174625" lvl="1" indent="-174625">
              <a:lnSpc>
                <a:spcPts val="1320"/>
              </a:lnSpc>
              <a:spcBef>
                <a:spcPts val="0"/>
              </a:spcBef>
              <a:spcAft>
                <a:spcPts val="1000"/>
              </a:spcAft>
              <a:buClr>
                <a:schemeClr val="bg1"/>
              </a:buClr>
              <a:buSzPct val="90000"/>
              <a:buFont typeface="Zapf Dingbats"/>
              <a:buChar char="❯"/>
            </a:pPr>
            <a:endParaRPr lang="en-US" sz="1200" dirty="0">
              <a:solidFill>
                <a:schemeClr val="tx2"/>
              </a:solidFill>
              <a:ea typeface="Open Sans Light" panose="020B0306030504020204" pitchFamily="34" charset="0"/>
              <a:cs typeface="Arial" panose="020B0604020202020204" pitchFamily="34" charset="0"/>
            </a:endParaRPr>
          </a:p>
          <a:p>
            <a:pPr marL="174625" lvl="1" indent="-174625">
              <a:lnSpc>
                <a:spcPts val="1320"/>
              </a:lnSpc>
              <a:spcBef>
                <a:spcPts val="0"/>
              </a:spcBef>
              <a:spcAft>
                <a:spcPts val="1000"/>
              </a:spcAft>
              <a:buClr>
                <a:schemeClr val="bg1"/>
              </a:buClr>
              <a:buSzPct val="90000"/>
              <a:buFont typeface="Zapf Dingbats"/>
              <a:buChar char="❯"/>
            </a:pPr>
            <a:endParaRPr lang="en-US" sz="1200" dirty="0">
              <a:solidFill>
                <a:srgbClr val="FFFFFF"/>
              </a:solidFill>
              <a:latin typeface="+mn-lt"/>
              <a:ea typeface="Open Sans" panose="020B0606030504020204" pitchFamily="34" charset="0"/>
              <a:cs typeface="Arial" panose="020B0604020202020204" pitchFamily="34" charset="0"/>
            </a:endParaRPr>
          </a:p>
          <a:p>
            <a:pPr marL="174625" lvl="1" indent="-174625">
              <a:lnSpc>
                <a:spcPts val="1320"/>
              </a:lnSpc>
              <a:spcBef>
                <a:spcPts val="0"/>
              </a:spcBef>
              <a:spcAft>
                <a:spcPts val="1000"/>
              </a:spcAft>
              <a:buClr>
                <a:schemeClr val="bg1"/>
              </a:buClr>
              <a:buSzPct val="90000"/>
              <a:buFont typeface="Zapf Dingbats"/>
              <a:buChar char="❯"/>
            </a:pPr>
            <a:endParaRPr lang="en-US" sz="1100" dirty="0">
              <a:solidFill>
                <a:schemeClr val="bg1"/>
              </a:solidFill>
              <a:ea typeface="Open Sans Light" panose="020B0306030504020204" pitchFamily="34" charset="0"/>
              <a:cs typeface="Arial" panose="020B0604020202020204" pitchFamily="34" charset="0"/>
            </a:endParaRPr>
          </a:p>
          <a:p>
            <a:pPr marL="174625" lvl="1" indent="-174625">
              <a:lnSpc>
                <a:spcPts val="1320"/>
              </a:lnSpc>
              <a:spcBef>
                <a:spcPts val="0"/>
              </a:spcBef>
              <a:spcAft>
                <a:spcPts val="1000"/>
              </a:spcAft>
              <a:buClr>
                <a:schemeClr val="bg1"/>
              </a:buClr>
              <a:buSzPct val="90000"/>
              <a:buFont typeface="Zapf Dingbats"/>
              <a:buChar char="❯"/>
            </a:pPr>
            <a:endParaRPr lang="en-US" sz="1100" dirty="0">
              <a:solidFill>
                <a:srgbClr val="FFFFFF"/>
              </a:solidFill>
              <a:latin typeface="+mn-lt"/>
              <a:ea typeface="Open Sans" panose="020B0606030504020204" pitchFamily="34" charset="0"/>
              <a:cs typeface="Arial" panose="020B0604020202020204" pitchFamily="34" charset="0"/>
            </a:endParaRPr>
          </a:p>
          <a:p>
            <a:pPr marL="174625" lvl="1" indent="-174625">
              <a:lnSpc>
                <a:spcPts val="1320"/>
              </a:lnSpc>
              <a:spcBef>
                <a:spcPts val="0"/>
              </a:spcBef>
              <a:spcAft>
                <a:spcPts val="1000"/>
              </a:spcAft>
              <a:buClr>
                <a:schemeClr val="bg1"/>
              </a:buClr>
              <a:buSzPct val="90000"/>
              <a:buFont typeface="Zapf Dingbats"/>
              <a:buChar char="❯"/>
            </a:pPr>
            <a:endParaRPr lang="en-US" sz="1200" dirty="0">
              <a:solidFill>
                <a:srgbClr val="FFFFFF"/>
              </a:solidFill>
              <a:latin typeface="+mn-lt"/>
              <a:ea typeface="Open Sans" panose="020B0606030504020204" pitchFamily="34" charset="0"/>
              <a:cs typeface="Arial" panose="020B0604020202020204" pitchFamily="34" charset="0"/>
            </a:endParaRPr>
          </a:p>
        </p:txBody>
      </p:sp>
      <p:pic>
        <p:nvPicPr>
          <p:cNvPr id="21" name="Picture 7">
            <a:extLst>
              <a:ext uri="{FF2B5EF4-FFF2-40B4-BE49-F238E27FC236}">
                <a16:creationId xmlns:a16="http://schemas.microsoft.com/office/drawing/2014/main" id="{0C08AB98-A87D-BF9B-78F3-CFDAC33A616A}"/>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835409" y="0"/>
            <a:ext cx="1308591" cy="897681"/>
          </a:xfrm>
          <a:prstGeom prst="rect">
            <a:avLst/>
          </a:prstGeom>
        </p:spPr>
      </p:pic>
    </p:spTree>
    <p:extLst>
      <p:ext uri="{BB962C8B-B14F-4D97-AF65-F5344CB8AC3E}">
        <p14:creationId xmlns:p14="http://schemas.microsoft.com/office/powerpoint/2010/main" val="391052366"/>
      </p:ext>
    </p:extLst>
  </p:cSld>
  <p:clrMapOvr>
    <a:masterClrMapping/>
  </p:clrMapOvr>
  <p:transition spd="med">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26">
            <a:extLst>
              <a:ext uri="{FF2B5EF4-FFF2-40B4-BE49-F238E27FC236}">
                <a16:creationId xmlns:a16="http://schemas.microsoft.com/office/drawing/2014/main" id="{B685D301-B640-F291-A2C6-506C2A1D9383}"/>
              </a:ext>
            </a:extLst>
          </p:cNvPr>
          <p:cNvSpPr/>
          <p:nvPr/>
        </p:nvSpPr>
        <p:spPr>
          <a:xfrm>
            <a:off x="0" y="2191869"/>
            <a:ext cx="4572000" cy="2951631"/>
          </a:xfrm>
          <a:prstGeom prst="rect">
            <a:avLst/>
          </a:prstGeom>
          <a:solidFill>
            <a:srgbClr val="F1F1F2"/>
          </a:solidFill>
          <a:ln>
            <a:noFill/>
          </a:ln>
        </p:spPr>
        <p:style>
          <a:lnRef idx="2">
            <a:schemeClr val="accent1">
              <a:shade val="50000"/>
            </a:schemeClr>
          </a:lnRef>
          <a:fillRef idx="1">
            <a:schemeClr val="accent1"/>
          </a:fillRef>
          <a:effectRef idx="0">
            <a:schemeClr val="accent1"/>
          </a:effectRef>
          <a:fontRef idx="minor">
            <a:schemeClr val="lt1"/>
          </a:fontRef>
        </p:style>
        <p:txBody>
          <a:bodyPr lIns="34290" tIns="17145" rIns="34290" bIns="17145" rtlCol="0" anchor="ctr"/>
          <a:lstStyle/>
          <a:p>
            <a:pPr algn="ctr"/>
            <a:endParaRPr lang="en-US" dirty="0">
              <a:latin typeface="Lato Light" charset="0"/>
              <a:ea typeface="Lato Light" charset="0"/>
              <a:cs typeface="Lato Light" charset="0"/>
            </a:endParaRPr>
          </a:p>
        </p:txBody>
      </p:sp>
      <p:pic>
        <p:nvPicPr>
          <p:cNvPr id="27" name="Picture Placeholder 20">
            <a:extLst>
              <a:ext uri="{FF2B5EF4-FFF2-40B4-BE49-F238E27FC236}">
                <a16:creationId xmlns:a16="http://schemas.microsoft.com/office/drawing/2014/main" id="{A08CBB71-0B82-4809-20FC-89A75A188934}"/>
              </a:ext>
            </a:extLst>
          </p:cNvPr>
          <p:cNvPicPr>
            <a:picLocks noChangeAspect="1"/>
          </p:cNvPicPr>
          <p:nvPr/>
        </p:nvPicPr>
        <p:blipFill rotWithShape="1">
          <a:blip r:embed="rId3"/>
          <a:srcRect t="8854" r="-30283" b="23088"/>
          <a:stretch/>
        </p:blipFill>
        <p:spPr>
          <a:xfrm flipH="1">
            <a:off x="1684603" y="-1"/>
            <a:ext cx="7459394" cy="2191869"/>
          </a:xfrm>
          <a:prstGeom prst="rect">
            <a:avLst/>
          </a:prstGeom>
        </p:spPr>
      </p:pic>
      <p:sp>
        <p:nvSpPr>
          <p:cNvPr id="28" name="Rectangle 18">
            <a:extLst>
              <a:ext uri="{FF2B5EF4-FFF2-40B4-BE49-F238E27FC236}">
                <a16:creationId xmlns:a16="http://schemas.microsoft.com/office/drawing/2014/main" id="{87C8CD88-0E25-1CE8-8B05-9016EC525606}"/>
              </a:ext>
            </a:extLst>
          </p:cNvPr>
          <p:cNvSpPr/>
          <p:nvPr/>
        </p:nvSpPr>
        <p:spPr>
          <a:xfrm>
            <a:off x="0" y="0"/>
            <a:ext cx="8511988" cy="2191869"/>
          </a:xfrm>
          <a:prstGeom prst="rect">
            <a:avLst/>
          </a:prstGeom>
          <a:gradFill flip="none" rotWithShape="1">
            <a:gsLst>
              <a:gs pos="49000">
                <a:schemeClr val="accent4"/>
              </a:gs>
              <a:gs pos="100000">
                <a:schemeClr val="accent4">
                  <a:alpha val="0"/>
                </a:scheme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67" dirty="0"/>
          </a:p>
        </p:txBody>
      </p:sp>
      <p:sp>
        <p:nvSpPr>
          <p:cNvPr id="2" name="Title 1">
            <a:extLst>
              <a:ext uri="{FF2B5EF4-FFF2-40B4-BE49-F238E27FC236}">
                <a16:creationId xmlns:a16="http://schemas.microsoft.com/office/drawing/2014/main" id="{6FF1B1A0-91C6-3D20-6F02-DACCC50AB6E8}"/>
              </a:ext>
            </a:extLst>
          </p:cNvPr>
          <p:cNvSpPr>
            <a:spLocks noGrp="1"/>
          </p:cNvSpPr>
          <p:nvPr>
            <p:ph type="title"/>
          </p:nvPr>
        </p:nvSpPr>
        <p:spPr>
          <a:xfrm>
            <a:off x="524434" y="719415"/>
            <a:ext cx="4166587" cy="416859"/>
          </a:xfrm>
        </p:spPr>
        <p:txBody>
          <a:bodyPr/>
          <a:lstStyle/>
          <a:p>
            <a:r>
              <a:rPr lang="en-US" dirty="0">
                <a:solidFill>
                  <a:schemeClr val="bg1"/>
                </a:solidFill>
              </a:rPr>
              <a:t>Dr. Dweck’s Research</a:t>
            </a:r>
          </a:p>
        </p:txBody>
      </p:sp>
      <p:sp>
        <p:nvSpPr>
          <p:cNvPr id="3" name="Content Placeholder 2">
            <a:extLst>
              <a:ext uri="{FF2B5EF4-FFF2-40B4-BE49-F238E27FC236}">
                <a16:creationId xmlns:a16="http://schemas.microsoft.com/office/drawing/2014/main" id="{680962F4-B64E-FF8B-48A2-83A03ED49FF0}"/>
              </a:ext>
            </a:extLst>
          </p:cNvPr>
          <p:cNvSpPr>
            <a:spLocks noGrp="1"/>
          </p:cNvSpPr>
          <p:nvPr>
            <p:ph type="body" sz="quarter" idx="12"/>
          </p:nvPr>
        </p:nvSpPr>
        <p:spPr>
          <a:xfrm>
            <a:off x="363071" y="2487706"/>
            <a:ext cx="8310282" cy="2448954"/>
          </a:xfrm>
        </p:spPr>
        <p:txBody>
          <a:bodyPr numCol="2" spcCol="822960"/>
          <a:lstStyle/>
          <a:p>
            <a:pPr marL="285750" lvl="1" algn="just">
              <a:spcBef>
                <a:spcPts val="0"/>
              </a:spcBef>
              <a:spcAft>
                <a:spcPts val="1000"/>
              </a:spcAft>
              <a:buClr>
                <a:schemeClr val="accent1"/>
              </a:buClr>
              <a:buSzPct val="90000"/>
              <a:buFont typeface="Zapf Dingbats"/>
              <a:buChar char="❯"/>
            </a:pPr>
            <a:r>
              <a:rPr lang="en-US" sz="1400" dirty="0">
                <a:solidFill>
                  <a:schemeClr val="tx2"/>
                </a:solidFill>
                <a:latin typeface="+mn-lt"/>
                <a:ea typeface="Open Sans Light" panose="020B0306030504020204" pitchFamily="34" charset="0"/>
                <a:cs typeface="Arial" panose="020B0604020202020204" pitchFamily="34" charset="0"/>
              </a:rPr>
              <a:t>High school students were challenged with puzzles that ranged from easy to difficult. Much to the surprise of researchers, some students embraced failure and treated it as a learning experience, and this positive attitude was what Dweck later coined as ‘growth mindset’.</a:t>
            </a:r>
          </a:p>
          <a:p>
            <a:pPr marL="285750" lvl="1" algn="just">
              <a:spcBef>
                <a:spcPts val="0"/>
              </a:spcBef>
              <a:spcAft>
                <a:spcPts val="1000"/>
              </a:spcAft>
              <a:buClr>
                <a:schemeClr val="accent1"/>
              </a:buClr>
              <a:buSzPct val="90000"/>
              <a:buFont typeface="Zapf Dingbats"/>
              <a:buChar char="❯"/>
            </a:pPr>
            <a:r>
              <a:rPr lang="en-US" sz="1400" dirty="0">
                <a:solidFill>
                  <a:schemeClr val="tx2"/>
                </a:solidFill>
                <a:latin typeface="+mn-lt"/>
                <a:ea typeface="Open Sans Light" panose="020B0306030504020204" pitchFamily="34" charset="0"/>
                <a:cs typeface="Arial" panose="020B0604020202020204" pitchFamily="34" charset="0"/>
              </a:rPr>
              <a:t>Dweck’s research also found that it’s more beneficial not to praise talent or natural abilities but praise the process.</a:t>
            </a:r>
          </a:p>
          <a:p>
            <a:pPr marL="285750" lvl="1" algn="just">
              <a:spcBef>
                <a:spcPts val="0"/>
              </a:spcBef>
              <a:spcAft>
                <a:spcPts val="1000"/>
              </a:spcAft>
              <a:buClr>
                <a:schemeClr val="accent1"/>
              </a:buClr>
              <a:buSzPct val="90000"/>
              <a:buFont typeface="Zapf Dingbats"/>
              <a:buChar char="❯"/>
            </a:pPr>
            <a:r>
              <a:rPr lang="en-US" sz="1400" dirty="0">
                <a:solidFill>
                  <a:schemeClr val="tx2"/>
                </a:solidFill>
                <a:latin typeface="+mn-lt"/>
                <a:ea typeface="Open Sans Light" panose="020B0306030504020204" pitchFamily="34" charset="0"/>
                <a:cs typeface="Arial" panose="020B0604020202020204" pitchFamily="34" charset="0"/>
              </a:rPr>
              <a:t>In particular, effort, strategies, persistence, and resilience should be rewarded because these processes play a major role in providing constructive feedback.</a:t>
            </a:r>
          </a:p>
          <a:p>
            <a:pPr marL="285750" lvl="1" algn="just">
              <a:spcBef>
                <a:spcPts val="0"/>
              </a:spcBef>
              <a:spcAft>
                <a:spcPts val="1000"/>
              </a:spcAft>
              <a:buClr>
                <a:schemeClr val="accent1"/>
              </a:buClr>
              <a:buSzPct val="90000"/>
              <a:buFont typeface="Zapf Dingbats"/>
              <a:buChar char="❯"/>
            </a:pPr>
            <a:r>
              <a:rPr lang="en-US" sz="1400" dirty="0">
                <a:solidFill>
                  <a:schemeClr val="tx2"/>
                </a:solidFill>
                <a:latin typeface="+mn-lt"/>
                <a:ea typeface="Open Sans Light" panose="020B0306030504020204" pitchFamily="34" charset="0"/>
                <a:cs typeface="Arial" panose="020B0604020202020204" pitchFamily="34" charset="0"/>
              </a:rPr>
              <a:t>When fostering a growth mindset, continue telling yourself "great effort" after finishing a task, but also look for ways to improve next time—so you feel good in the short and long term.</a:t>
            </a:r>
          </a:p>
        </p:txBody>
      </p:sp>
    </p:spTree>
    <p:extLst>
      <p:ext uri="{BB962C8B-B14F-4D97-AF65-F5344CB8AC3E}">
        <p14:creationId xmlns:p14="http://schemas.microsoft.com/office/powerpoint/2010/main" val="2761001989"/>
      </p:ext>
    </p:extLst>
  </p:cSld>
  <p:clrMapOvr>
    <a:masterClrMapping/>
  </p:clrMapOvr>
  <p:transition spd="med">
    <p:fade/>
  </p:transition>
</p:sld>
</file>

<file path=ppt/tags/tag1.xml><?xml version="1.0" encoding="utf-8"?>
<p:tagLst xmlns:a="http://schemas.openxmlformats.org/drawingml/2006/main" xmlns:r="http://schemas.openxmlformats.org/officeDocument/2006/relationships" xmlns:p="http://schemas.openxmlformats.org/presentationml/2006/main">
  <p:tag name="ARTICULATE_DESIGN_ID_VES POWERPOINT THEME" val="ZnjbhDMD"/>
  <p:tag name="ARTICULATE_SLIDE_THUMBNAIL_REFRESH" val="1"/>
  <p:tag name="ARTICULATE_SLIDE_COUNT" val="142"/>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VES PowerPoint Theme">
  <a:themeElements>
    <a:clrScheme name="Custom 2">
      <a:dk1>
        <a:srgbClr val="000000"/>
      </a:dk1>
      <a:lt1>
        <a:srgbClr val="FFFFFF"/>
      </a:lt1>
      <a:dk2>
        <a:srgbClr val="6C6E70"/>
      </a:dk2>
      <a:lt2>
        <a:srgbClr val="F1F1F2"/>
      </a:lt2>
      <a:accent1>
        <a:srgbClr val="E05106"/>
      </a:accent1>
      <a:accent2>
        <a:srgbClr val="FF6D22"/>
      </a:accent2>
      <a:accent3>
        <a:srgbClr val="00A5B5"/>
      </a:accent3>
      <a:accent4>
        <a:srgbClr val="69BE28"/>
      </a:accent4>
      <a:accent5>
        <a:srgbClr val="3B0083"/>
      </a:accent5>
      <a:accent6>
        <a:srgbClr val="EA5083"/>
      </a:accent6>
      <a:hlink>
        <a:srgbClr val="00A5B5"/>
      </a:hlink>
      <a:folHlink>
        <a:srgbClr val="6C6E7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14379</TotalTime>
  <Words>4748</Words>
  <Application>Microsoft Office PowerPoint</Application>
  <PresentationFormat>Presentación en pantalla (16:9)</PresentationFormat>
  <Paragraphs>362</Paragraphs>
  <Slides>44</Slides>
  <Notes>24</Notes>
  <HiddenSlides>0</HiddenSlides>
  <MMClips>0</MMClips>
  <ScaleCrop>false</ScaleCrop>
  <HeadingPairs>
    <vt:vector size="6" baseType="variant">
      <vt:variant>
        <vt:lpstr>Fuentes usadas</vt:lpstr>
      </vt:variant>
      <vt:variant>
        <vt:i4>9</vt:i4>
      </vt:variant>
      <vt:variant>
        <vt:lpstr>Tema</vt:lpstr>
      </vt:variant>
      <vt:variant>
        <vt:i4>1</vt:i4>
      </vt:variant>
      <vt:variant>
        <vt:lpstr>Títulos de diapositiva</vt:lpstr>
      </vt:variant>
      <vt:variant>
        <vt:i4>44</vt:i4>
      </vt:variant>
    </vt:vector>
  </HeadingPairs>
  <TitlesOfParts>
    <vt:vector size="54" baseType="lpstr">
      <vt:lpstr>Arial</vt:lpstr>
      <vt:lpstr>Avenir LT Std 45 Book</vt:lpstr>
      <vt:lpstr>Calibri</vt:lpstr>
      <vt:lpstr>Gill Sans</vt:lpstr>
      <vt:lpstr>Lato Light</vt:lpstr>
      <vt:lpstr>Merriweather Regular</vt:lpstr>
      <vt:lpstr>Open Sans Light</vt:lpstr>
      <vt:lpstr>System Font Regular</vt:lpstr>
      <vt:lpstr>Zapf Dingbats</vt:lpstr>
      <vt:lpstr>VES PowerPoint Theme</vt:lpstr>
      <vt:lpstr>Presentación de PowerPoint</vt:lpstr>
      <vt:lpstr>Presentación de PowerPoint</vt:lpstr>
      <vt:lpstr>Agenda</vt:lpstr>
      <vt:lpstr>Learning Outcomes</vt:lpstr>
      <vt:lpstr>Presentación de PowerPoint</vt:lpstr>
      <vt:lpstr>Presentación de PowerPoint</vt:lpstr>
      <vt:lpstr>Presentación de PowerPoint</vt:lpstr>
      <vt:lpstr>Presentación de PowerPoint</vt:lpstr>
      <vt:lpstr>Dr. Dweck’s Research</vt:lpstr>
      <vt:lpstr>The Neuroscience  of a Growth Mindset</vt:lpstr>
      <vt:lpstr>Presentación de PowerPoint</vt:lpstr>
      <vt:lpstr>5 Growth Mindset Myths</vt:lpstr>
      <vt:lpstr>Presentación de PowerPoint</vt:lpstr>
      <vt:lpstr>4 Growth Mindset Realities</vt:lpstr>
      <vt:lpstr>Growth Mindset vs. Fixed Mindset</vt:lpstr>
      <vt:lpstr>Presentación de PowerPoint</vt:lpstr>
      <vt:lpstr>Presentación de PowerPoint</vt:lpstr>
      <vt:lpstr>Example of a Difference Between  Fixed and Growth Mindset</vt:lpstr>
      <vt:lpstr>Do You Have a Fixed or Growth Mindset?</vt:lpstr>
      <vt:lpstr>8 Ways to Develop a Growth Mindset</vt:lpstr>
      <vt:lpstr>Presentación de PowerPoint</vt:lpstr>
      <vt:lpstr>Presentación de PowerPoint</vt:lpstr>
      <vt:lpstr>How Can You Think  More Positively?</vt:lpstr>
      <vt:lpstr>Presentación de PowerPoint</vt:lpstr>
      <vt:lpstr>Benefits of a Growth Mindset</vt:lpstr>
      <vt:lpstr>How a Growth Mindset Will Help You Succeed</vt:lpstr>
      <vt:lpstr>How to Practice Growth Mindset Self-Talk</vt:lpstr>
      <vt:lpstr>Presentación de PowerPoint</vt:lpstr>
      <vt:lpstr>What is Brain Plasticity?</vt:lpstr>
      <vt:lpstr>Presentación de PowerPoint</vt:lpstr>
      <vt:lpstr>What Does This Mean for Leaders?</vt:lpstr>
      <vt:lpstr>Presentación de PowerPoint</vt:lpstr>
      <vt:lpstr>Presentación de PowerPoint</vt:lpstr>
      <vt:lpstr>Presentación de PowerPoint</vt:lpstr>
      <vt:lpstr>How to Integrate Growth Mindset  Activities into your Daily Life</vt:lpstr>
      <vt:lpstr>The Goal of Growth Mindset Activities</vt:lpstr>
      <vt:lpstr>The Power of Positive Language</vt:lpstr>
      <vt:lpstr>Take Action to Use More  Positive Language</vt:lpstr>
      <vt:lpstr>Presentación de PowerPoint</vt:lpstr>
      <vt:lpstr>Presentación de PowerPoint</vt:lpstr>
      <vt:lpstr>4 Steps  to Embrace the Discomfort  of Developing a Growth Mindset</vt:lpstr>
      <vt:lpstr>Presentación de PowerPoint</vt:lpstr>
      <vt:lpstr>Presentación de PowerPoint</vt:lpstr>
      <vt:lpstr>Presentación de PowerPoint</vt:lpstr>
    </vt:vector>
  </TitlesOfParts>
  <Company>Avitus Group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Brock Kirschenmann</dc:creator>
  <cp:lastModifiedBy>Alba Pabon</cp:lastModifiedBy>
  <cp:revision>664</cp:revision>
  <cp:lastPrinted>2017-12-06T18:27:10Z</cp:lastPrinted>
  <dcterms:created xsi:type="dcterms:W3CDTF">2017-09-26T18:05:46Z</dcterms:created>
  <dcterms:modified xsi:type="dcterms:W3CDTF">2022-11-29T00:51:00Z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3CA6EB32-C4F5-4AB3-86B7-217D0040921C</vt:lpwstr>
  </property>
  <property fmtid="{D5CDD505-2E9C-101B-9397-08002B2CF9AE}" pid="3" name="ArticulatePath">
    <vt:lpwstr>VES PowerPoint Template MASTER 20220211</vt:lpwstr>
  </property>
</Properties>
</file>