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81" r:id="rId8"/>
  </p:sldMasterIdLst>
  <p:notesMasterIdLst>
    <p:notesMasterId r:id="rId24"/>
  </p:notesMasterIdLst>
  <p:handoutMasterIdLst>
    <p:handoutMasterId r:id="rId25"/>
  </p:handoutMasterIdLst>
  <p:sldIdLst>
    <p:sldId id="553" r:id="rId9"/>
    <p:sldId id="2327" r:id="rId10"/>
    <p:sldId id="2293" r:id="rId11"/>
    <p:sldId id="2326" r:id="rId12"/>
    <p:sldId id="2318" r:id="rId13"/>
    <p:sldId id="2319" r:id="rId14"/>
    <p:sldId id="2320" r:id="rId15"/>
    <p:sldId id="2321" r:id="rId16"/>
    <p:sldId id="2284" r:id="rId17"/>
    <p:sldId id="2328" r:id="rId18"/>
    <p:sldId id="2329" r:id="rId19"/>
    <p:sldId id="2330" r:id="rId20"/>
    <p:sldId id="2331" r:id="rId21"/>
    <p:sldId id="2265" r:id="rId22"/>
    <p:sldId id="2305" r:id="rId23"/>
  </p:sldIdLst>
  <p:sldSz cx="9144000" cy="5143500" type="screen16x9"/>
  <p:notesSz cx="6858000" cy="9144000"/>
  <p:custDataLst>
    <p:custData r:id="rId6"/>
    <p:custData r:id="rId5"/>
    <p:custData r:id="rId1"/>
    <p:custData r:id="rId4"/>
    <p:custData r:id="rId2"/>
    <p:custData r:id="rId3"/>
    <p:custData r:id="rId7"/>
    <p:tags r:id="rId26"/>
  </p:custData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Dower" initials="JD" lastIdx="2" clrIdx="0">
    <p:extLst>
      <p:ext uri="{19B8F6BF-5375-455C-9EA6-DF929625EA0E}">
        <p15:presenceInfo xmlns:p15="http://schemas.microsoft.com/office/powerpoint/2012/main" userId="S-1-5-21-3243977519-3095904480-1011493258-27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B40"/>
    <a:srgbClr val="03315E"/>
    <a:srgbClr val="706866"/>
    <a:srgbClr val="9FCC74"/>
    <a:srgbClr val="19728C"/>
    <a:srgbClr val="F6F6F6"/>
    <a:srgbClr val="131E40"/>
    <a:srgbClr val="121119"/>
    <a:srgbClr val="D1E7F5"/>
    <a:srgbClr val="D6C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80494" autoAdjust="0"/>
  </p:normalViewPr>
  <p:slideViewPr>
    <p:cSldViewPr snapToGrid="0">
      <p:cViewPr varScale="1">
        <p:scale>
          <a:sx n="117" d="100"/>
          <a:sy n="117" d="100"/>
        </p:scale>
        <p:origin x="1776" y="108"/>
      </p:cViewPr>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B7A13A"/>
            </a:solidFill>
            <a:ln w="25400">
              <a:noFill/>
            </a:ln>
          </c:spPr>
          <c:dPt>
            <c:idx val="0"/>
            <c:bubble3D val="0"/>
            <c:spPr>
              <a:solidFill>
                <a:srgbClr val="E05106"/>
              </a:solidFill>
              <a:ln w="25400">
                <a:noFill/>
              </a:ln>
              <a:effectLst/>
            </c:spPr>
            <c:extLst>
              <c:ext xmlns:c16="http://schemas.microsoft.com/office/drawing/2014/chart" uri="{C3380CC4-5D6E-409C-BE32-E72D297353CC}">
                <c16:uniqueId val="{00000001-7E3E-44A0-A67C-A9901A835E1D}"/>
              </c:ext>
            </c:extLst>
          </c:dPt>
          <c:dPt>
            <c:idx val="1"/>
            <c:bubble3D val="0"/>
            <c:spPr>
              <a:solidFill>
                <a:srgbClr val="FFFFFF">
                  <a:lumMod val="50000"/>
                </a:srgbClr>
              </a:solidFill>
              <a:ln w="25400">
                <a:noFill/>
              </a:ln>
              <a:effectLst/>
            </c:spPr>
            <c:extLst>
              <c:ext xmlns:c16="http://schemas.microsoft.com/office/drawing/2014/chart" uri="{C3380CC4-5D6E-409C-BE32-E72D297353CC}">
                <c16:uniqueId val="{00000003-7E3E-44A0-A67C-A9901A835E1D}"/>
              </c:ext>
            </c:extLst>
          </c:dPt>
          <c:dPt>
            <c:idx val="2"/>
            <c:bubble3D val="0"/>
            <c:spPr>
              <a:solidFill>
                <a:srgbClr val="B7A13A">
                  <a:alpha val="40000"/>
                </a:srgbClr>
              </a:solidFill>
              <a:ln w="25400">
                <a:noFill/>
              </a:ln>
              <a:effectLst/>
            </c:spPr>
            <c:extLst>
              <c:ext xmlns:c16="http://schemas.microsoft.com/office/drawing/2014/chart" uri="{C3380CC4-5D6E-409C-BE32-E72D297353CC}">
                <c16:uniqueId val="{00000005-7E3E-44A0-A67C-A9901A835E1D}"/>
              </c:ext>
            </c:extLst>
          </c:dPt>
          <c:dPt>
            <c:idx val="3"/>
            <c:bubble3D val="0"/>
            <c:spPr>
              <a:solidFill>
                <a:srgbClr val="B7A13A">
                  <a:alpha val="70000"/>
                </a:srgbClr>
              </a:solidFill>
              <a:ln w="25400">
                <a:noFill/>
              </a:ln>
              <a:effectLst/>
            </c:spPr>
            <c:extLst>
              <c:ext xmlns:c16="http://schemas.microsoft.com/office/drawing/2014/chart" uri="{C3380CC4-5D6E-409C-BE32-E72D297353CC}">
                <c16:uniqueId val="{00000007-7E3E-44A0-A67C-A9901A835E1D}"/>
              </c:ext>
            </c:extLst>
          </c:dPt>
          <c:dPt>
            <c:idx val="4"/>
            <c:bubble3D val="0"/>
            <c:spPr>
              <a:solidFill>
                <a:srgbClr val="B7A13A">
                  <a:alpha val="60000"/>
                </a:srgbClr>
              </a:solidFill>
              <a:ln w="25400">
                <a:noFill/>
              </a:ln>
              <a:effectLst/>
            </c:spPr>
            <c:extLst>
              <c:ext xmlns:c16="http://schemas.microsoft.com/office/drawing/2014/chart" uri="{C3380CC4-5D6E-409C-BE32-E72D297353CC}">
                <c16:uniqueId val="{00000009-7E3E-44A0-A67C-A9901A835E1D}"/>
              </c:ext>
            </c:extLst>
          </c:dPt>
          <c:dPt>
            <c:idx val="5"/>
            <c:bubble3D val="0"/>
            <c:spPr>
              <a:solidFill>
                <a:srgbClr val="B7A13A">
                  <a:alpha val="40000"/>
                </a:srgbClr>
              </a:solidFill>
              <a:ln w="25400">
                <a:noFill/>
              </a:ln>
              <a:effectLst/>
            </c:spPr>
            <c:extLst>
              <c:ext xmlns:c16="http://schemas.microsoft.com/office/drawing/2014/chart" uri="{C3380CC4-5D6E-409C-BE32-E72D297353CC}">
                <c16:uniqueId val="{0000000B-7E3E-44A0-A67C-A9901A835E1D}"/>
              </c:ext>
            </c:extLst>
          </c:dPt>
          <c:dPt>
            <c:idx val="6"/>
            <c:bubble3D val="0"/>
            <c:spPr>
              <a:solidFill>
                <a:srgbClr val="B7A13A">
                  <a:alpha val="30000"/>
                </a:srgbClr>
              </a:solidFill>
              <a:ln w="25400">
                <a:noFill/>
              </a:ln>
              <a:effectLst/>
            </c:spPr>
            <c:extLst>
              <c:ext xmlns:c16="http://schemas.microsoft.com/office/drawing/2014/chart" uri="{C3380CC4-5D6E-409C-BE32-E72D297353CC}">
                <c16:uniqueId val="{0000000D-7E3E-44A0-A67C-A9901A835E1D}"/>
              </c:ext>
            </c:extLst>
          </c:dPt>
          <c:dPt>
            <c:idx val="7"/>
            <c:bubble3D val="0"/>
            <c:spPr>
              <a:solidFill>
                <a:srgbClr val="B7A13A">
                  <a:alpha val="20000"/>
                </a:srgbClr>
              </a:solidFill>
              <a:ln w="25400">
                <a:noFill/>
              </a:ln>
              <a:effectLst/>
            </c:spPr>
            <c:extLst>
              <c:ext xmlns:c16="http://schemas.microsoft.com/office/drawing/2014/chart" uri="{C3380CC4-5D6E-409C-BE32-E72D297353CC}">
                <c16:uniqueId val="{0000000F-7E3E-44A0-A67C-A9901A835E1D}"/>
              </c:ext>
            </c:extLst>
          </c:dPt>
          <c:cat>
            <c:numRef>
              <c:f>Sheet1!$A$2:$A$4</c:f>
              <c:numCache>
                <c:formatCode>General</c:formatCode>
                <c:ptCount val="3"/>
                <c:pt idx="0">
                  <c:v>1</c:v>
                </c:pt>
                <c:pt idx="1">
                  <c:v>2</c:v>
                </c:pt>
              </c:numCache>
            </c:numRef>
          </c:cat>
          <c:val>
            <c:numRef>
              <c:f>Sheet1!$B$2:$B$4</c:f>
              <c:numCache>
                <c:formatCode>General</c:formatCode>
                <c:ptCount val="3"/>
                <c:pt idx="0">
                  <c:v>33</c:v>
                </c:pt>
                <c:pt idx="1">
                  <c:v>67</c:v>
                </c:pt>
              </c:numCache>
            </c:numRef>
          </c:val>
          <c:extLst>
            <c:ext xmlns:c16="http://schemas.microsoft.com/office/drawing/2014/chart" uri="{C3380CC4-5D6E-409C-BE32-E72D297353CC}">
              <c16:uniqueId val="{00000010-7E3E-44A0-A67C-A9901A835E1D}"/>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00A5B5"/>
            </a:solidFill>
            <a:ln w="25400">
              <a:noFill/>
            </a:ln>
          </c:spPr>
          <c:dPt>
            <c:idx val="0"/>
            <c:bubble3D val="0"/>
            <c:spPr>
              <a:solidFill>
                <a:srgbClr val="00A5B5"/>
              </a:solidFill>
              <a:ln w="25400">
                <a:noFill/>
              </a:ln>
              <a:effectLst/>
            </c:spPr>
            <c:extLst>
              <c:ext xmlns:c16="http://schemas.microsoft.com/office/drawing/2014/chart" uri="{C3380CC4-5D6E-409C-BE32-E72D297353CC}">
                <c16:uniqueId val="{00000001-1ADD-4319-8D96-6FCA9C67EDF9}"/>
              </c:ext>
            </c:extLst>
          </c:dPt>
          <c:dPt>
            <c:idx val="1"/>
            <c:bubble3D val="0"/>
            <c:spPr>
              <a:solidFill>
                <a:srgbClr val="FFFFFF">
                  <a:lumMod val="50000"/>
                </a:srgbClr>
              </a:solidFill>
              <a:ln w="25400">
                <a:noFill/>
              </a:ln>
              <a:effectLst/>
            </c:spPr>
            <c:extLst>
              <c:ext xmlns:c16="http://schemas.microsoft.com/office/drawing/2014/chart" uri="{C3380CC4-5D6E-409C-BE32-E72D297353CC}">
                <c16:uniqueId val="{00000003-1ADD-4319-8D96-6FCA9C67EDF9}"/>
              </c:ext>
            </c:extLst>
          </c:dPt>
          <c:dPt>
            <c:idx val="2"/>
            <c:bubble3D val="0"/>
            <c:spPr>
              <a:solidFill>
                <a:srgbClr val="00A5B5"/>
              </a:solidFill>
              <a:ln w="25400">
                <a:noFill/>
              </a:ln>
              <a:effectLst/>
            </c:spPr>
            <c:extLst>
              <c:ext xmlns:c16="http://schemas.microsoft.com/office/drawing/2014/chart" uri="{C3380CC4-5D6E-409C-BE32-E72D297353CC}">
                <c16:uniqueId val="{00000005-1ADD-4319-8D96-6FCA9C67EDF9}"/>
              </c:ext>
            </c:extLst>
          </c:dPt>
          <c:dPt>
            <c:idx val="3"/>
            <c:bubble3D val="0"/>
            <c:spPr>
              <a:solidFill>
                <a:srgbClr val="00A5B5"/>
              </a:solidFill>
              <a:ln w="25400">
                <a:noFill/>
              </a:ln>
              <a:effectLst/>
            </c:spPr>
            <c:extLst>
              <c:ext xmlns:c16="http://schemas.microsoft.com/office/drawing/2014/chart" uri="{C3380CC4-5D6E-409C-BE32-E72D297353CC}">
                <c16:uniqueId val="{00000007-1ADD-4319-8D96-6FCA9C67EDF9}"/>
              </c:ext>
            </c:extLst>
          </c:dPt>
          <c:dPt>
            <c:idx val="4"/>
            <c:bubble3D val="0"/>
            <c:spPr>
              <a:solidFill>
                <a:srgbClr val="00A5B5"/>
              </a:solidFill>
              <a:ln w="25400">
                <a:noFill/>
              </a:ln>
              <a:effectLst/>
            </c:spPr>
            <c:extLst>
              <c:ext xmlns:c16="http://schemas.microsoft.com/office/drawing/2014/chart" uri="{C3380CC4-5D6E-409C-BE32-E72D297353CC}">
                <c16:uniqueId val="{00000009-1ADD-4319-8D96-6FCA9C67EDF9}"/>
              </c:ext>
            </c:extLst>
          </c:dPt>
          <c:dPt>
            <c:idx val="5"/>
            <c:bubble3D val="0"/>
            <c:spPr>
              <a:solidFill>
                <a:srgbClr val="00A5B5"/>
              </a:solidFill>
              <a:ln w="25400">
                <a:noFill/>
              </a:ln>
              <a:effectLst/>
            </c:spPr>
            <c:extLst>
              <c:ext xmlns:c16="http://schemas.microsoft.com/office/drawing/2014/chart" uri="{C3380CC4-5D6E-409C-BE32-E72D297353CC}">
                <c16:uniqueId val="{0000000B-1ADD-4319-8D96-6FCA9C67EDF9}"/>
              </c:ext>
            </c:extLst>
          </c:dPt>
          <c:dPt>
            <c:idx val="6"/>
            <c:bubble3D val="0"/>
            <c:spPr>
              <a:solidFill>
                <a:srgbClr val="00A5B5"/>
              </a:solidFill>
              <a:ln w="25400">
                <a:noFill/>
              </a:ln>
              <a:effectLst/>
            </c:spPr>
            <c:extLst>
              <c:ext xmlns:c16="http://schemas.microsoft.com/office/drawing/2014/chart" uri="{C3380CC4-5D6E-409C-BE32-E72D297353CC}">
                <c16:uniqueId val="{0000000D-1ADD-4319-8D96-6FCA9C67EDF9}"/>
              </c:ext>
            </c:extLst>
          </c:dPt>
          <c:dPt>
            <c:idx val="7"/>
            <c:bubble3D val="0"/>
            <c:spPr>
              <a:solidFill>
                <a:srgbClr val="00A5B5"/>
              </a:solidFill>
              <a:ln w="25400">
                <a:noFill/>
              </a:ln>
              <a:effectLst/>
            </c:spPr>
            <c:extLst>
              <c:ext xmlns:c16="http://schemas.microsoft.com/office/drawing/2014/chart" uri="{C3380CC4-5D6E-409C-BE32-E72D297353CC}">
                <c16:uniqueId val="{0000000F-1ADD-4319-8D96-6FCA9C67EDF9}"/>
              </c:ext>
            </c:extLst>
          </c:dPt>
          <c:cat>
            <c:numRef>
              <c:f>Sheet1!$A$2:$A$4</c:f>
              <c:numCache>
                <c:formatCode>General</c:formatCode>
                <c:ptCount val="3"/>
                <c:pt idx="0">
                  <c:v>1</c:v>
                </c:pt>
                <c:pt idx="1">
                  <c:v>2</c:v>
                </c:pt>
              </c:numCache>
            </c:numRef>
          </c:cat>
          <c:val>
            <c:numRef>
              <c:f>Sheet1!$B$2:$B$4</c:f>
              <c:numCache>
                <c:formatCode>General</c:formatCode>
                <c:ptCount val="3"/>
                <c:pt idx="0">
                  <c:v>52</c:v>
                </c:pt>
                <c:pt idx="1">
                  <c:v>48</c:v>
                </c:pt>
              </c:numCache>
            </c:numRef>
          </c:val>
          <c:extLst>
            <c:ext xmlns:c16="http://schemas.microsoft.com/office/drawing/2014/chart" uri="{C3380CC4-5D6E-409C-BE32-E72D297353CC}">
              <c16:uniqueId val="{00000010-1ADD-4319-8D96-6FCA9C67EDF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00A5B5"/>
            </a:solidFill>
            <a:ln w="25400">
              <a:noFill/>
            </a:ln>
          </c:spPr>
          <c:dPt>
            <c:idx val="0"/>
            <c:bubble3D val="0"/>
            <c:spPr>
              <a:solidFill>
                <a:srgbClr val="69BE28"/>
              </a:solidFill>
              <a:ln w="25400">
                <a:noFill/>
              </a:ln>
              <a:effectLst/>
            </c:spPr>
            <c:extLst>
              <c:ext xmlns:c16="http://schemas.microsoft.com/office/drawing/2014/chart" uri="{C3380CC4-5D6E-409C-BE32-E72D297353CC}">
                <c16:uniqueId val="{00000001-31A8-4D26-8DAF-7A803FC72D32}"/>
              </c:ext>
            </c:extLst>
          </c:dPt>
          <c:dPt>
            <c:idx val="1"/>
            <c:bubble3D val="0"/>
            <c:spPr>
              <a:solidFill>
                <a:srgbClr val="FFFFFF">
                  <a:lumMod val="50000"/>
                </a:srgbClr>
              </a:solidFill>
              <a:ln w="25400">
                <a:noFill/>
              </a:ln>
              <a:effectLst/>
            </c:spPr>
            <c:extLst>
              <c:ext xmlns:c16="http://schemas.microsoft.com/office/drawing/2014/chart" uri="{C3380CC4-5D6E-409C-BE32-E72D297353CC}">
                <c16:uniqueId val="{00000003-31A8-4D26-8DAF-7A803FC72D32}"/>
              </c:ext>
            </c:extLst>
          </c:dPt>
          <c:dPt>
            <c:idx val="2"/>
            <c:bubble3D val="0"/>
            <c:spPr>
              <a:solidFill>
                <a:srgbClr val="00A5B5"/>
              </a:solidFill>
              <a:ln w="25400">
                <a:noFill/>
              </a:ln>
              <a:effectLst/>
            </c:spPr>
            <c:extLst>
              <c:ext xmlns:c16="http://schemas.microsoft.com/office/drawing/2014/chart" uri="{C3380CC4-5D6E-409C-BE32-E72D297353CC}">
                <c16:uniqueId val="{00000005-31A8-4D26-8DAF-7A803FC72D32}"/>
              </c:ext>
            </c:extLst>
          </c:dPt>
          <c:dPt>
            <c:idx val="3"/>
            <c:bubble3D val="0"/>
            <c:spPr>
              <a:solidFill>
                <a:srgbClr val="00A5B5"/>
              </a:solidFill>
              <a:ln w="25400">
                <a:noFill/>
              </a:ln>
              <a:effectLst/>
            </c:spPr>
            <c:extLst>
              <c:ext xmlns:c16="http://schemas.microsoft.com/office/drawing/2014/chart" uri="{C3380CC4-5D6E-409C-BE32-E72D297353CC}">
                <c16:uniqueId val="{00000007-31A8-4D26-8DAF-7A803FC72D32}"/>
              </c:ext>
            </c:extLst>
          </c:dPt>
          <c:dPt>
            <c:idx val="4"/>
            <c:bubble3D val="0"/>
            <c:spPr>
              <a:solidFill>
                <a:srgbClr val="00A5B5"/>
              </a:solidFill>
              <a:ln w="25400">
                <a:noFill/>
              </a:ln>
              <a:effectLst/>
            </c:spPr>
            <c:extLst>
              <c:ext xmlns:c16="http://schemas.microsoft.com/office/drawing/2014/chart" uri="{C3380CC4-5D6E-409C-BE32-E72D297353CC}">
                <c16:uniqueId val="{00000009-31A8-4D26-8DAF-7A803FC72D32}"/>
              </c:ext>
            </c:extLst>
          </c:dPt>
          <c:dPt>
            <c:idx val="5"/>
            <c:bubble3D val="0"/>
            <c:spPr>
              <a:solidFill>
                <a:srgbClr val="00A5B5"/>
              </a:solidFill>
              <a:ln w="25400">
                <a:noFill/>
              </a:ln>
              <a:effectLst/>
            </c:spPr>
            <c:extLst>
              <c:ext xmlns:c16="http://schemas.microsoft.com/office/drawing/2014/chart" uri="{C3380CC4-5D6E-409C-BE32-E72D297353CC}">
                <c16:uniqueId val="{0000000B-31A8-4D26-8DAF-7A803FC72D32}"/>
              </c:ext>
            </c:extLst>
          </c:dPt>
          <c:dPt>
            <c:idx val="6"/>
            <c:bubble3D val="0"/>
            <c:spPr>
              <a:solidFill>
                <a:srgbClr val="00A5B5"/>
              </a:solidFill>
              <a:ln w="25400">
                <a:noFill/>
              </a:ln>
              <a:effectLst/>
            </c:spPr>
            <c:extLst>
              <c:ext xmlns:c16="http://schemas.microsoft.com/office/drawing/2014/chart" uri="{C3380CC4-5D6E-409C-BE32-E72D297353CC}">
                <c16:uniqueId val="{0000000D-31A8-4D26-8DAF-7A803FC72D32}"/>
              </c:ext>
            </c:extLst>
          </c:dPt>
          <c:dPt>
            <c:idx val="7"/>
            <c:bubble3D val="0"/>
            <c:spPr>
              <a:solidFill>
                <a:srgbClr val="00A5B5"/>
              </a:solidFill>
              <a:ln w="25400">
                <a:noFill/>
              </a:ln>
              <a:effectLst/>
            </c:spPr>
            <c:extLst>
              <c:ext xmlns:c16="http://schemas.microsoft.com/office/drawing/2014/chart" uri="{C3380CC4-5D6E-409C-BE32-E72D297353CC}">
                <c16:uniqueId val="{0000000F-31A8-4D26-8DAF-7A803FC72D32}"/>
              </c:ext>
            </c:extLst>
          </c:dPt>
          <c:cat>
            <c:numRef>
              <c:f>Sheet1!$A$2:$A$4</c:f>
              <c:numCache>
                <c:formatCode>General</c:formatCode>
                <c:ptCount val="3"/>
                <c:pt idx="0">
                  <c:v>1</c:v>
                </c:pt>
                <c:pt idx="1">
                  <c:v>2</c:v>
                </c:pt>
              </c:numCache>
            </c:numRef>
          </c:cat>
          <c:val>
            <c:numRef>
              <c:f>Sheet1!$B$2:$B$4</c:f>
              <c:numCache>
                <c:formatCode>General</c:formatCode>
                <c:ptCount val="3"/>
                <c:pt idx="0">
                  <c:v>15</c:v>
                </c:pt>
                <c:pt idx="1">
                  <c:v>85</c:v>
                </c:pt>
              </c:numCache>
            </c:numRef>
          </c:val>
          <c:extLst>
            <c:ext xmlns:c16="http://schemas.microsoft.com/office/drawing/2014/chart" uri="{C3380CC4-5D6E-409C-BE32-E72D297353CC}">
              <c16:uniqueId val="{00000010-31A8-4D26-8DAF-7A803FC72D32}"/>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2/14/2022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Hello everyone, my name is drew </a:t>
            </a:r>
            <a:r>
              <a:rPr lang="en-US" dirty="0" err="1"/>
              <a:t>lewis</a:t>
            </a:r>
            <a:r>
              <a:rPr lang="en-US" dirty="0"/>
              <a:t> and I’m a client development specialist with </a:t>
            </a:r>
            <a:r>
              <a:rPr lang="en-US" dirty="0" err="1"/>
              <a:t>Vensure</a:t>
            </a:r>
            <a:r>
              <a:rPr lang="en-US" dirty="0"/>
              <a:t> and today we’re going to talk about employee engagement, and more importantly how to foster it in your organizations. </a:t>
            </a:r>
          </a:p>
          <a:p>
            <a:endParaRPr lang="en-US" dirty="0"/>
          </a:p>
        </p:txBody>
      </p:sp>
    </p:spTree>
    <p:extLst>
      <p:ext uri="{BB962C8B-B14F-4D97-AF65-F5344CB8AC3E}">
        <p14:creationId xmlns:p14="http://schemas.microsoft.com/office/powerpoint/2010/main" val="182332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ways to measure employee engagement is through engagement surveys, in the next slide we will be talking about design considerations for these surveys.</a:t>
            </a:r>
          </a:p>
          <a:p>
            <a:r>
              <a:rPr lang="en-US" dirty="0"/>
              <a:t>There really is no one size fits all solution for an engagement survey that will work for every organization. Some surveys are more lengthy and through, while some situation call for shorter pulse surveys that only contain a few questions. If we think back to employee experience we can also leverage similar surveys to gather data on that as well with things like new hire surveys and exit surveys which both provide key info on the employee experience. </a:t>
            </a:r>
          </a:p>
          <a:p>
            <a:r>
              <a:rPr lang="en-US" dirty="0"/>
              <a:t>One of the most important parts of an engagement survey is the response rate from employees, you need people to answer your survey in order to have data, and naturally the more people that answer the more data you will have. A good way to encourage a higher response rate is to make the survey anonymous so that employees are more likely to take the survey, and more importantly they are willing to be more candid. </a:t>
            </a:r>
          </a:p>
          <a:p>
            <a:endParaRPr lang="en-US" dirty="0"/>
          </a:p>
        </p:txBody>
      </p:sp>
    </p:spTree>
    <p:extLst>
      <p:ext uri="{BB962C8B-B14F-4D97-AF65-F5344CB8AC3E}">
        <p14:creationId xmlns:p14="http://schemas.microsoft.com/office/powerpoint/2010/main" val="272030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real design consideration to think about is whether you want a longer more in-depth survey or a shorter pulse survey, each have their pros and cons. A longer survey will yield more data which could be more useful with the drawback of potentially having a lower response and completion rate due to the length. Whereas a pulse survey is more likely to receive a higher response and completion rate at the cost of providing you with less data points. A good idea might be to have your first engagement survey be longer and then when looking at results you can follow up with pulse surveys to check in on KPIs you want to track. Even for longer surveys a rule of thumb is you should aim for between 30-50 questions any more than that feels excessive. </a:t>
            </a:r>
          </a:p>
          <a:p>
            <a:r>
              <a:rPr lang="en-US" dirty="0"/>
              <a:t>This next bullet point goes back to the sentiment that there is no one size fits all engagement survey. You really need to think about what your organization is trying to do to increase engagement and then build questions to measure the success of those initiatives. Generally speaking the questions should assess some of the things we have talked about as drivers of engagement, does the employee feel they have a voice in the organization or on their team, how do they feel about their relationship with their supervisor, how do they feel about decisions made by the organization, do they feel that the organization cares about them personally and professionally, do they think there are adequate opportunities for development and training, etc. </a:t>
            </a:r>
          </a:p>
          <a:p>
            <a:r>
              <a:rPr lang="en-US" dirty="0"/>
              <a:t>We’ve talked about this as well but its really important to have buy in from senior leadership on employee engagement and that includes on the surveys as well. Employees need to feel that their answers will matter and not that management will just ignore the responses or data. This is why the announcement of the survey should come from management and include the link to the survey as well as the timeline to answer, generally the survey should only be open for a week or 2.</a:t>
            </a:r>
          </a:p>
          <a:p>
            <a:endParaRPr lang="en-US" dirty="0"/>
          </a:p>
          <a:p>
            <a:endParaRPr lang="en-US" dirty="0"/>
          </a:p>
        </p:txBody>
      </p:sp>
    </p:spTree>
    <p:extLst>
      <p:ext uri="{BB962C8B-B14F-4D97-AF65-F5344CB8AC3E}">
        <p14:creationId xmlns:p14="http://schemas.microsoft.com/office/powerpoint/2010/main" val="92725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surveys are a great way to gather data on your current employee engagement, but for an even fuller picture you should also be looking at the data along side some other metrics. </a:t>
            </a:r>
          </a:p>
          <a:p>
            <a:r>
              <a:rPr lang="en-US" dirty="0"/>
              <a:t>When we look at other sources for data they can act as something of a barometer for engagement and can even help explain trends we might see in the data from an engagement survey. For instance when we look at turnover, a high rate of turnover could suggest low overall employee engagement. For a more qualitative set of data we can look at exit interviews, employees are more likely to be candid during an exit interview and they can be a great source of data on engagement. This is also an opportunity to make sure we are asking some relevant engagement type questions in exit interviews if you aren’t doing so already. Your performance management system is also a great tool to see if any individuals or teams are under performing and could be disengaged. </a:t>
            </a:r>
          </a:p>
          <a:p>
            <a:r>
              <a:rPr lang="en-US" dirty="0"/>
              <a:t>Finally, like with all things data it is better to have more than less. I would rather have more data which I can exclude if irrelevant than wish I had more data on something. </a:t>
            </a:r>
          </a:p>
        </p:txBody>
      </p:sp>
    </p:spTree>
    <p:extLst>
      <p:ext uri="{BB962C8B-B14F-4D97-AF65-F5344CB8AC3E}">
        <p14:creationId xmlns:p14="http://schemas.microsoft.com/office/powerpoint/2010/main" val="307129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we’ve closed out the survey its important to take a hard look at the data and see what picture is being painted. Good or bad its equally important to accept the results and adjust as needed, this can be adjustments to any initiatives you’ve undertaken or in the form of tweaks to future surveys if you feel you are missing some key data points. </a:t>
            </a:r>
          </a:p>
          <a:p>
            <a:r>
              <a:rPr lang="en-US" dirty="0"/>
              <a:t>We’ve talked about how transparency increases engagement and loyalty by employees, and in keeping with that theme its very important for management to acknowledge the results of the survey. Now this does not mean that every suggestion or data point has to be acted on, for instance if every employees says they want a thousand dollar bonus that does not mean you have to act on that data point. Alternatively, being transparent and committing to acting on data received from the survey is a great way to demonstrate to employees that you are listening to their feedback and take it seriously. </a:t>
            </a:r>
          </a:p>
          <a:p>
            <a:r>
              <a:rPr lang="en-US" dirty="0"/>
              <a:t>Finally, its important to remember that the first survey is meant to establish a baseline for tracking data, by no means should your first survey be your last. Regular engagement surveys are a good way to track the progress of your initiatives and subsequent surveys can be shorter if you hone in on a few key points you want to collect data on. </a:t>
            </a:r>
          </a:p>
          <a:p>
            <a:endParaRPr lang="en-US" dirty="0"/>
          </a:p>
          <a:p>
            <a:endParaRPr lang="en-US" dirty="0"/>
          </a:p>
        </p:txBody>
      </p:sp>
    </p:spTree>
    <p:extLst>
      <p:ext uri="{BB962C8B-B14F-4D97-AF65-F5344CB8AC3E}">
        <p14:creationId xmlns:p14="http://schemas.microsoft.com/office/powerpoint/2010/main" val="242937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882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581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by asking, what is employee engagement. Well broadly speaking employee engagement examines the level of commitment and connection an employee has to the organization where they work. As we go on in the training today you will see why its such an important driver of success not only for employees but for the organization as a whole. In today’s job market employee engagement is more important than ever in the ever present war on talent, you want to make sure your employees are engaged and happy rather than having them be disengaged and possibly looking to leave. This is all to say that as engagement increases we see corresponding increases in retention and performance, and a decrease in turnover. These are all desirable outcomes in terms of organization health, but also act as a financial incentive by reducing turnover costs and increasing productivity.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More over, a disengaged worker is one who feels no real connection to their jobs or loyalty to their organization and tends to do the bare minimum. </a:t>
            </a:r>
          </a:p>
          <a:p>
            <a:endParaRPr lang="en-US" dirty="0"/>
          </a:p>
          <a:p>
            <a:endParaRPr lang="en-US" dirty="0"/>
          </a:p>
        </p:txBody>
      </p:sp>
    </p:spTree>
    <p:extLst>
      <p:ext uri="{BB962C8B-B14F-4D97-AF65-F5344CB8AC3E}">
        <p14:creationId xmlns:p14="http://schemas.microsoft.com/office/powerpoint/2010/main" val="89124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further into things I wanted to take a moment and talk about 2 additional terms which while they are related to engagement have key distinctions. </a:t>
            </a:r>
          </a:p>
          <a:p>
            <a:r>
              <a:rPr lang="en-US" dirty="0"/>
              <a:t>The first of which is job satisfaction. Job satisfaction is about the level to which an employee enjoys the content of what they do in their job every day, how much enjoyment and fulfilment they get from those tasks, their team, and their boss. While this is related to engagement because employees with higher job satisfaction are more likely to be engaged, they are not really one in the same. </a:t>
            </a:r>
          </a:p>
          <a:p>
            <a:r>
              <a:rPr lang="en-US" dirty="0"/>
              <a:t>We can draw similar conclusions from employee experience which encompasses the entire journey someone will take with your organization from pre hire activities all the way through their separation. Now obviously a big chuck of the employee experience is in the middle when they are an active employee, but the term itself also covers recruitment and termination experiences enough to the point where again it doesn’t really go hand in hand with engagement. Naturally fostering employee engagement should be an important part of your employee experience goals, but likely you also have goals centered around recruitment, onboarding, and offboarding as well. </a:t>
            </a:r>
          </a:p>
          <a:p>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241836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marketing: I am picturing the stats in the slide each being listed on a circle with big text in lieu of a image on this page. Don’t even need the “According to Gallup” part if we could just have three bubbles with the stats that would fill the slide.</a:t>
            </a:r>
          </a:p>
          <a:p>
            <a:r>
              <a:rPr lang="en-US" dirty="0"/>
              <a:t>Lets take a second here and examine some statistics from Gallup about employee engagement. Interestingly only one third of American workers would consider themselves engaged by their jobs, and even more alarmingly over half, 52%, say that they are essentially just showing up, with the final 15% being actively disengaged. These numbers together mean that 2 out of 3 works are disengaged to some extent which as we mentioned in the last slide has negative consequences for organization in terms of lower performance and higher potential turnover costs. </a:t>
            </a:r>
          </a:p>
          <a:p>
            <a:endParaRPr lang="en-US" dirty="0"/>
          </a:p>
          <a:p>
            <a:pPr marL="13970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4648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 list of some of the drawbacks of having actively disengaged employees. These are employees who are clocking and clocking out at the exact moment they are able to, doing the bare minimum they need to in order to avoid being terminated. Not only do they have lower productivity but their general demeanor lowers the morale and productivity of their engaged peers. If a disengaged employee is customer facing, then you can be sure the experience of that customer is suffering as a result. </a:t>
            </a:r>
          </a:p>
          <a:p>
            <a:r>
              <a:rPr lang="en-US" dirty="0"/>
              <a:t>Finally one thing I want to talk about is increased turnover, its true that disengaged employees tend to leave more and you might ask yourself what do we do about the ones who leave? When you should be asking, what do we do about the ones that stay?</a:t>
            </a:r>
          </a:p>
        </p:txBody>
      </p:sp>
    </p:spTree>
    <p:extLst>
      <p:ext uri="{BB962C8B-B14F-4D97-AF65-F5344CB8AC3E}">
        <p14:creationId xmlns:p14="http://schemas.microsoft.com/office/powerpoint/2010/main" val="42815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wanted to share a chart from SHRM that highlights some of the key behavioral and attitude differences between an engaged and disengaged employee. Now obviously as we look at this chart we can see that an engaged employee is much more preferable than a disengaged employee, but the real question is how do we increase engagement with our employees?</a:t>
            </a:r>
          </a:p>
        </p:txBody>
      </p:sp>
    </p:spTree>
    <p:extLst>
      <p:ext uri="{BB962C8B-B14F-4D97-AF65-F5344CB8AC3E}">
        <p14:creationId xmlns:p14="http://schemas.microsoft.com/office/powerpoint/2010/main" val="149060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major changes at an organization, change has to start at the top and roll down. If management is not supportive of creating a culture with more emphasis on engagement than the effort is doomed to fail. There can be this sense that employee engagement is something which only HR should have a hand in improving, when in reality everyone needs to be involved, management most of all. </a:t>
            </a:r>
          </a:p>
          <a:p>
            <a:r>
              <a:rPr lang="en-US" dirty="0"/>
              <a:t>It can be easy to say you need to put more emphasis on employee engagement and take some steps to do so, but if the efforts to increase engagement are temporary one off initiatives then it will show in the results.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We’re all familiar with the sentiment that people don’t quit bad jobs they quit bad bosses, and engagement is one of the key drivers behind that sentiment. Employees need to feel like their managers appreciate them, advocate for them, and really hear them when they offer suggestions or have input. An employee who is constantly sidelined and micromanaged is an employee well on their way to becoming disengaged.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 key driver of engagement is the feeling by an employee that they can make a difference in the organization, that their contributions and opinions matter. A great way to foster this sense of making an impact is to provide employees with more autonomy to complete their jobs; this may also lead to more innovative solutions which you would not get from disengaged employees with little autonomy.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a:p>
            <a:endParaRPr lang="en-US" dirty="0"/>
          </a:p>
        </p:txBody>
      </p:sp>
    </p:spTree>
    <p:extLst>
      <p:ext uri="{BB962C8B-B14F-4D97-AF65-F5344CB8AC3E}">
        <p14:creationId xmlns:p14="http://schemas.microsoft.com/office/powerpoint/2010/main" val="194295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recognition is a great way to reward high performing employees and ensure they feel seen. Furthermore these kind of public acknowledgements show employees who may be less engaged or performing less well that people are paying attention and rewards and recognition are given to those who earn it. Compare this with the thought of private praise or no praise, in those scenarios your top performers don’t feel as good and your lower performers don’t feel as though you recognize top performance. </a:t>
            </a:r>
          </a:p>
          <a:p>
            <a:r>
              <a:rPr lang="en-US" dirty="0"/>
              <a:t>One thing that can cause employees to become disengaged is the thought that they will not be able to get the training they want or need for a certain skill at their organization. By providing your employees with learning opportunities and continuing education you are showing them that you are invested in their development which will keep them engaged and pursuing topics they are interested in. </a:t>
            </a:r>
          </a:p>
          <a:p>
            <a:r>
              <a:rPr lang="en-US" dirty="0"/>
              <a:t>A more team or manager specific tip here is to make sure you are creating an open and transparent environment with your team. You should be able to tell them the good, the bad, and the ugly; and they should be able to tell you the same. This is important as a way to empower your employees to come to you with innovative ideas or alternative approaches, but it also creates a safe environment for them to share concerns. Work culture is determined by the worst behavior that is tolerated, and an environment where no one feels same voicing concerns is one where bad behavior will thrive; which will then push out your highly performing and highly engaged employees. </a:t>
            </a:r>
          </a:p>
          <a:p>
            <a:r>
              <a:rPr lang="en-US" dirty="0"/>
              <a:t>Finally we want to make sure the wellbeing of our employees is made a very tangible and visible priority. This can be accomplished in several ways, from the investment in a robust wellness program, to policies which encourage employees to disconnect and spend time with their families. </a:t>
            </a:r>
          </a:p>
          <a:p>
            <a:r>
              <a:rPr lang="en-US" dirty="0"/>
              <a:t>In the world of the pandemic a lot of people have been working from home out of necessity, and despite what you might think studies have shown that on average people are working longer hours than they did previously. Its important to avoid burnout, and to show dedication to employee wellbeing. Organizations can do this by making sure that your employees are taking care of their wellbeing and that they see the organization making this a priority as well. Some organizations have enacted policies of not scheduling meetings on Fridays so people can have a lighter day and get things wrapped up before the weekend, and this is just one example of a company policy which encourages employee wellbeing and promotes work life balance.</a:t>
            </a:r>
          </a:p>
          <a:p>
            <a:endParaRPr lang="en-US" dirty="0"/>
          </a:p>
          <a:p>
            <a:endParaRPr lang="en-US" dirty="0"/>
          </a:p>
        </p:txBody>
      </p:sp>
    </p:spTree>
    <p:extLst>
      <p:ext uri="{BB962C8B-B14F-4D97-AF65-F5344CB8AC3E}">
        <p14:creationId xmlns:p14="http://schemas.microsoft.com/office/powerpoint/2010/main" val="344990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we’ve defined employee engagement, talked about why it matters, and even thought through some ideas about how to better foster engagement in our organization. The next thing we need to do is find a way to tangibly measure our employee engagement, at first to establish a baseline, but long term we want to make sure our initiatives are working. </a:t>
            </a:r>
          </a:p>
          <a:p>
            <a:endParaRPr lang="en-US" dirty="0"/>
          </a:p>
        </p:txBody>
      </p:sp>
    </p:spTree>
    <p:extLst>
      <p:ext uri="{BB962C8B-B14F-4D97-AF65-F5344CB8AC3E}">
        <p14:creationId xmlns:p14="http://schemas.microsoft.com/office/powerpoint/2010/main" val="312356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30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p:bg>
      <p:bgPr>
        <a:solidFill>
          <a:srgbClr val="EA50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9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bg>
      <p:bgPr>
        <a:solidFill>
          <a:srgbClr val="A719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91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ngable Cover V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CB0AA-A148-4B7F-8C71-74A8F8A5188A}"/>
              </a:ext>
            </a:extLst>
          </p:cNvPr>
          <p:cNvPicPr>
            <a:picLocks noChangeAspect="1"/>
          </p:cNvPicPr>
          <p:nvPr userDrawn="1"/>
        </p:nvPicPr>
        <p:blipFill>
          <a:blip r:embed="rId3"/>
          <a:srcRect/>
          <a:stretch/>
        </p:blipFill>
        <p:spPr>
          <a:xfrm>
            <a:off x="206" y="1720"/>
            <a:ext cx="7699437" cy="5140059"/>
          </a:xfrm>
          <a:prstGeom prst="rect">
            <a:avLst/>
          </a:prstGeom>
        </p:spPr>
      </p:pic>
      <p:sp>
        <p:nvSpPr>
          <p:cNvPr id="8" name="Rectangle 7">
            <a:extLst>
              <a:ext uri="{FF2B5EF4-FFF2-40B4-BE49-F238E27FC236}">
                <a16:creationId xmlns:a16="http://schemas.microsoft.com/office/drawing/2014/main" id="{E1A71CB6-8E91-47C9-8092-037004E71BE8}"/>
              </a:ext>
            </a:extLst>
          </p:cNvPr>
          <p:cNvSpPr/>
          <p:nvPr userDrawn="1"/>
        </p:nvSpPr>
        <p:spPr>
          <a:xfrm rot="16200000">
            <a:off x="1890427" y="-665926"/>
            <a:ext cx="3918997" cy="7699849"/>
          </a:xfrm>
          <a:prstGeom prst="rect">
            <a:avLst/>
          </a:prstGeom>
          <a:gradFill flip="none" rotWithShape="1">
            <a:gsLst>
              <a:gs pos="0">
                <a:srgbClr val="000000"/>
              </a:gs>
              <a:gs pos="40000">
                <a:schemeClr val="tx1">
                  <a:alpha val="73289"/>
                </a:schemeClr>
              </a:gs>
              <a:gs pos="100000">
                <a:schemeClr val="tx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Arial" panose="020B0604020202020204"/>
            </a:endParaRPr>
          </a:p>
        </p:txBody>
      </p:sp>
      <p:pic>
        <p:nvPicPr>
          <p:cNvPr id="3" name="Picture 2">
            <a:extLst>
              <a:ext uri="{FF2B5EF4-FFF2-40B4-BE49-F238E27FC236}">
                <a16:creationId xmlns:a16="http://schemas.microsoft.com/office/drawing/2014/main" id="{037E60BB-C697-A145-B7E4-2FFF280CE3F3}"/>
              </a:ext>
            </a:extLst>
          </p:cNvPr>
          <p:cNvPicPr>
            <a:picLocks noChangeAspect="1"/>
          </p:cNvPicPr>
          <p:nvPr userDrawn="1"/>
        </p:nvPicPr>
        <p:blipFill>
          <a:blip r:embed="rId4"/>
          <a:srcRect/>
          <a:stretch/>
        </p:blipFill>
        <p:spPr>
          <a:xfrm>
            <a:off x="8120" y="0"/>
            <a:ext cx="9135880" cy="5143500"/>
          </a:xfrm>
          <a:prstGeom prst="rect">
            <a:avLst/>
          </a:prstGeom>
        </p:spPr>
      </p:pic>
      <p:pic>
        <p:nvPicPr>
          <p:cNvPr id="5" name="Picture 4">
            <a:extLst>
              <a:ext uri="{FF2B5EF4-FFF2-40B4-BE49-F238E27FC236}">
                <a16:creationId xmlns:a16="http://schemas.microsoft.com/office/drawing/2014/main" id="{2A6A89A9-D079-1A43-9C82-6924A1FF8B4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88256" y="4267200"/>
            <a:ext cx="1669723" cy="727570"/>
          </a:xfrm>
          <a:prstGeom prst="rect">
            <a:avLst/>
          </a:prstGeom>
        </p:spPr>
      </p:pic>
    </p:spTree>
    <p:custDataLst>
      <p:tags r:id="rId1"/>
    </p:custDataLst>
    <p:extLst>
      <p:ext uri="{BB962C8B-B14F-4D97-AF65-F5344CB8AC3E}">
        <p14:creationId xmlns:p14="http://schemas.microsoft.com/office/powerpoint/2010/main" val="81161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ngable Cover VH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E60BB-C697-A145-B7E4-2FFF280CE3F3}"/>
              </a:ext>
            </a:extLst>
          </p:cNvPr>
          <p:cNvPicPr>
            <a:picLocks noChangeAspect="1"/>
          </p:cNvPicPr>
          <p:nvPr userDrawn="1"/>
        </p:nvPicPr>
        <p:blipFill>
          <a:blip r:embed="rId2"/>
          <a:srcRect/>
          <a:stretch/>
        </p:blipFill>
        <p:spPr>
          <a:xfrm>
            <a:off x="10884" y="0"/>
            <a:ext cx="9135880" cy="5143500"/>
          </a:xfrm>
          <a:prstGeom prst="rect">
            <a:avLst/>
          </a:prstGeom>
        </p:spPr>
      </p:pic>
      <p:sp>
        <p:nvSpPr>
          <p:cNvPr id="27" name="Picture Placeholder 26">
            <a:extLst>
              <a:ext uri="{FF2B5EF4-FFF2-40B4-BE49-F238E27FC236}">
                <a16:creationId xmlns:a16="http://schemas.microsoft.com/office/drawing/2014/main" id="{16F9D012-ECBD-F542-82F8-E67F374BB829}"/>
              </a:ext>
            </a:extLst>
          </p:cNvPr>
          <p:cNvSpPr>
            <a:spLocks noGrp="1"/>
          </p:cNvSpPr>
          <p:nvPr>
            <p:ph type="pic" sz="quarter" idx="10"/>
          </p:nvPr>
        </p:nvSpPr>
        <p:spPr>
          <a:xfrm>
            <a:off x="0" y="449"/>
            <a:ext cx="7486344" cy="5143051"/>
          </a:xfrm>
          <a:custGeom>
            <a:avLst/>
            <a:gdLst>
              <a:gd name="connsiteX0" fmla="*/ 0 w 7474877"/>
              <a:gd name="connsiteY0" fmla="*/ 0 h 5143051"/>
              <a:gd name="connsiteX1" fmla="*/ 4616042 w 7474877"/>
              <a:gd name="connsiteY1" fmla="*/ 0 h 5143051"/>
              <a:gd name="connsiteX2" fmla="*/ 7474877 w 7474877"/>
              <a:gd name="connsiteY2" fmla="*/ 2136794 h 5143051"/>
              <a:gd name="connsiteX3" fmla="*/ 4337263 w 7474877"/>
              <a:gd name="connsiteY3" fmla="*/ 5143051 h 5143051"/>
              <a:gd name="connsiteX4" fmla="*/ 0 w 7474877"/>
              <a:gd name="connsiteY4" fmla="*/ 5143051 h 514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877" h="5143051">
                <a:moveTo>
                  <a:pt x="0" y="0"/>
                </a:moveTo>
                <a:lnTo>
                  <a:pt x="4616042" y="0"/>
                </a:lnTo>
                <a:cubicBezTo>
                  <a:pt x="5620996" y="501268"/>
                  <a:pt x="6670464" y="1276322"/>
                  <a:pt x="7474877" y="2136794"/>
                </a:cubicBezTo>
                <a:cubicBezTo>
                  <a:pt x="6672712" y="3499882"/>
                  <a:pt x="5451930" y="4638187"/>
                  <a:pt x="4337263" y="5143051"/>
                </a:cubicBezTo>
                <a:lnTo>
                  <a:pt x="0" y="5143051"/>
                </a:lnTo>
                <a:close/>
              </a:path>
            </a:pathLst>
          </a:custGeom>
          <a:solidFill>
            <a:schemeClr val="bg1">
              <a:lumMod val="95000"/>
            </a:schemeClr>
          </a:solidFill>
        </p:spPr>
        <p:txBody>
          <a:bodyPr wrap="square">
            <a:noAutofit/>
          </a:bodyPr>
          <a:lstStyle>
            <a:lvl1pPr marL="0" indent="0">
              <a:buNone/>
              <a:defRPr/>
            </a:lvl1pPr>
          </a:lstStyle>
          <a:p>
            <a:endParaRPr lang="en-US" dirty="0"/>
          </a:p>
        </p:txBody>
      </p:sp>
      <p:pic>
        <p:nvPicPr>
          <p:cNvPr id="6" name="Picture 5">
            <a:extLst>
              <a:ext uri="{FF2B5EF4-FFF2-40B4-BE49-F238E27FC236}">
                <a16:creationId xmlns:a16="http://schemas.microsoft.com/office/drawing/2014/main" id="{47B71C13-F517-B448-AB32-B23FBB8A2BE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1" y="4493342"/>
            <a:ext cx="1859181" cy="453567"/>
          </a:xfrm>
          <a:prstGeom prst="rect">
            <a:avLst/>
          </a:prstGeom>
        </p:spPr>
      </p:pic>
    </p:spTree>
    <p:extLst>
      <p:ext uri="{BB962C8B-B14F-4D97-AF65-F5344CB8AC3E}">
        <p14:creationId xmlns:p14="http://schemas.microsoft.com/office/powerpoint/2010/main" val="182781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Header VH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8A5B1A-6E91-0B4A-9373-F42ACC9485A5}"/>
              </a:ext>
            </a:extLst>
          </p:cNvPr>
          <p:cNvPicPr>
            <a:picLocks noChangeAspect="1"/>
          </p:cNvPicPr>
          <p:nvPr userDrawn="1"/>
        </p:nvPicPr>
        <p:blipFill rotWithShape="1">
          <a:blip r:embed="rId2"/>
          <a:srcRect l="299" t="-1" b="388"/>
          <a:stretch/>
        </p:blipFill>
        <p:spPr>
          <a:xfrm>
            <a:off x="0" y="0"/>
            <a:ext cx="9144000" cy="5143500"/>
          </a:xfrm>
          <a:prstGeom prst="rect">
            <a:avLst/>
          </a:prstGeom>
        </p:spPr>
      </p:pic>
      <p:pic>
        <p:nvPicPr>
          <p:cNvPr id="4" name="Picture 3">
            <a:extLst>
              <a:ext uri="{FF2B5EF4-FFF2-40B4-BE49-F238E27FC236}">
                <a16:creationId xmlns:a16="http://schemas.microsoft.com/office/drawing/2014/main" id="{506E0B39-A1F3-3342-83F8-880124A929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1" y="4493342"/>
            <a:ext cx="1859181" cy="453567"/>
          </a:xfrm>
          <a:prstGeom prst="rect">
            <a:avLst/>
          </a:prstGeom>
        </p:spPr>
      </p:pic>
    </p:spTree>
    <p:extLst>
      <p:ext uri="{BB962C8B-B14F-4D97-AF65-F5344CB8AC3E}">
        <p14:creationId xmlns:p14="http://schemas.microsoft.com/office/powerpoint/2010/main" val="315427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Header VES">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71123-608A-EE4C-A3B1-6AB0B564D130}"/>
              </a:ext>
            </a:extLst>
          </p:cNvPr>
          <p:cNvPicPr>
            <a:picLocks noChangeAspect="1"/>
          </p:cNvPicPr>
          <p:nvPr userDrawn="1"/>
        </p:nvPicPr>
        <p:blipFill rotWithShape="1">
          <a:blip r:embed="rId2"/>
          <a:srcRect l="200" b="289"/>
          <a:stretch/>
        </p:blipFill>
        <p:spPr>
          <a:xfrm>
            <a:off x="0" y="0"/>
            <a:ext cx="9144000" cy="5143500"/>
          </a:xfrm>
          <a:prstGeom prst="rect">
            <a:avLst/>
          </a:prstGeom>
        </p:spPr>
      </p:pic>
      <p:pic>
        <p:nvPicPr>
          <p:cNvPr id="5" name="Picture 4">
            <a:extLst>
              <a:ext uri="{FF2B5EF4-FFF2-40B4-BE49-F238E27FC236}">
                <a16:creationId xmlns:a16="http://schemas.microsoft.com/office/drawing/2014/main" id="{CCD079F3-0570-1F4F-930E-19950FB8EDD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8256" y="4267200"/>
            <a:ext cx="1669723" cy="727570"/>
          </a:xfrm>
          <a:prstGeom prst="rect">
            <a:avLst/>
          </a:prstGeom>
        </p:spPr>
      </p:pic>
    </p:spTree>
    <p:extLst>
      <p:ext uri="{BB962C8B-B14F-4D97-AF65-F5344CB8AC3E}">
        <p14:creationId xmlns:p14="http://schemas.microsoft.com/office/powerpoint/2010/main" val="347051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Header VH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11244-8C5F-47DC-8043-43F6E17A1191}"/>
              </a:ext>
            </a:extLst>
          </p:cNvPr>
          <p:cNvPicPr>
            <a:picLocks noChangeAspect="1"/>
          </p:cNvPicPr>
          <p:nvPr userDrawn="1"/>
        </p:nvPicPr>
        <p:blipFill rotWithShape="1">
          <a:blip r:embed="rId2"/>
          <a:srcRect l="200" b="289"/>
          <a:stretch/>
        </p:blipFill>
        <p:spPr>
          <a:xfrm>
            <a:off x="0" y="0"/>
            <a:ext cx="9144000" cy="5143500"/>
          </a:xfrm>
          <a:prstGeom prst="rect">
            <a:avLst/>
          </a:prstGeom>
        </p:spPr>
      </p:pic>
      <p:pic>
        <p:nvPicPr>
          <p:cNvPr id="4" name="Picture 3">
            <a:extLst>
              <a:ext uri="{FF2B5EF4-FFF2-40B4-BE49-F238E27FC236}">
                <a16:creationId xmlns:a16="http://schemas.microsoft.com/office/drawing/2014/main" id="{506E0B39-A1F3-3342-83F8-880124A929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1" y="4493342"/>
            <a:ext cx="1859181" cy="453567"/>
          </a:xfrm>
          <a:prstGeom prst="rect">
            <a:avLst/>
          </a:prstGeom>
        </p:spPr>
      </p:pic>
    </p:spTree>
    <p:extLst>
      <p:ext uri="{BB962C8B-B14F-4D97-AF65-F5344CB8AC3E}">
        <p14:creationId xmlns:p14="http://schemas.microsoft.com/office/powerpoint/2010/main" val="231262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Heading Only">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DA4A894D-BA62-C649-BF75-7D28D8D551F9}"/>
              </a:ext>
            </a:extLst>
          </p:cNvPr>
          <p:cNvSpPr>
            <a:spLocks noGrp="1"/>
          </p:cNvSpPr>
          <p:nvPr>
            <p:ph type="body" sz="quarter" idx="12" hasCustomPrompt="1"/>
          </p:nvPr>
        </p:nvSpPr>
        <p:spPr>
          <a:xfrm>
            <a:off x="376816" y="656576"/>
            <a:ext cx="6636380" cy="297154"/>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8" name="Title 1">
            <a:extLst>
              <a:ext uri="{FF2B5EF4-FFF2-40B4-BE49-F238E27FC236}">
                <a16:creationId xmlns:a16="http://schemas.microsoft.com/office/drawing/2014/main" id="{FA5F2FA4-C382-FC4A-B014-C058CF75D0A4}"/>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CC8148F-09F3-40AF-A2F5-A1E3A781DD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32007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1 Column">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43041FE2-2586-D14D-A013-CC89DC172F99}"/>
              </a:ext>
            </a:extLst>
          </p:cNvPr>
          <p:cNvSpPr>
            <a:spLocks noGrp="1"/>
          </p:cNvSpPr>
          <p:nvPr>
            <p:ph type="body" sz="quarter" idx="12" hasCustomPrompt="1"/>
          </p:nvPr>
        </p:nvSpPr>
        <p:spPr>
          <a:xfrm>
            <a:off x="376816" y="656576"/>
            <a:ext cx="6636380" cy="297154"/>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B9C583FA-0759-1445-A21B-1B4A608A6AC9}"/>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B3CC8F53-2F07-6849-B951-9CB2F68F9673}"/>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D87BDE7-9548-42FC-A068-82D2084134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custDataLst>
      <p:tags r:id="rId1"/>
    </p:custDataLst>
    <p:extLst>
      <p:ext uri="{BB962C8B-B14F-4D97-AF65-F5344CB8AC3E}">
        <p14:creationId xmlns:p14="http://schemas.microsoft.com/office/powerpoint/2010/main" val="404859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1 Column VES Logo">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35BA28EC-8036-2A4E-A5E9-5A6E22CC6234}"/>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5">
            <a:extLst>
              <a:ext uri="{FF2B5EF4-FFF2-40B4-BE49-F238E27FC236}">
                <a16:creationId xmlns:a16="http://schemas.microsoft.com/office/drawing/2014/main" id="{57D5A83B-6F7D-E742-AD65-B0C2E5477D22}"/>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058EFA1C-F807-4D43-B02C-008D0C4DD6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4" y="183167"/>
            <a:ext cx="1362191" cy="593565"/>
          </a:xfrm>
          <a:prstGeom prst="rect">
            <a:avLst/>
          </a:prstGeom>
        </p:spPr>
      </p:pic>
    </p:spTree>
    <p:extLst>
      <p:ext uri="{BB962C8B-B14F-4D97-AF65-F5344CB8AC3E}">
        <p14:creationId xmlns:p14="http://schemas.microsoft.com/office/powerpoint/2010/main" val="333595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Grey">
    <p:bg>
      <p:bgPr>
        <a:solidFill>
          <a:srgbClr val="E8E8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486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1 Column VHR Log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2C344BCE-B403-CA4A-9117-586BD87B6A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7" y="336685"/>
            <a:ext cx="1607997" cy="392288"/>
          </a:xfrm>
          <a:prstGeom prst="rect">
            <a:avLst/>
          </a:prstGeom>
        </p:spPr>
      </p:pic>
      <p:sp>
        <p:nvSpPr>
          <p:cNvPr id="8" name="Text Placeholder 11">
            <a:extLst>
              <a:ext uri="{FF2B5EF4-FFF2-40B4-BE49-F238E27FC236}">
                <a16:creationId xmlns:a16="http://schemas.microsoft.com/office/drawing/2014/main" id="{877859F6-77C1-7940-AD48-EE88C4CDC3A6}"/>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07694A3C-1841-3145-BEBB-8CCCA39FB21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66462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1 Column Acc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613896D2-58E2-A445-B284-FFCEB06185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11" name="Text Placeholder 11">
            <a:extLst>
              <a:ext uri="{FF2B5EF4-FFF2-40B4-BE49-F238E27FC236}">
                <a16:creationId xmlns:a16="http://schemas.microsoft.com/office/drawing/2014/main" id="{9844D5B1-4F0A-8E4B-8F90-C2537D7836DC}"/>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A0ECE65F-7884-F946-B986-C41DC2DE9D06}"/>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58707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2 Column">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6B5B4B9D-CF7F-4AB7-B8E2-F808976456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23967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2 Column VES Logo">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D9572BF-C106-F54D-BFFD-1EDB08F83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4" y="183167"/>
            <a:ext cx="1362191" cy="593565"/>
          </a:xfrm>
          <a:prstGeom prst="rect">
            <a:avLst/>
          </a:prstGeom>
        </p:spPr>
      </p:pic>
      <p:sp>
        <p:nvSpPr>
          <p:cNvPr id="7" name="Text Placeholder 15">
            <a:extLst>
              <a:ext uri="{FF2B5EF4-FFF2-40B4-BE49-F238E27FC236}">
                <a16:creationId xmlns:a16="http://schemas.microsoft.com/office/drawing/2014/main" id="{0F8D08B6-0324-B345-8290-00927B1DEA8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23304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2 Column VHR Logo">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5B9C78C-AB50-C149-8B3D-D03C049D90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7" y="336685"/>
            <a:ext cx="1607997" cy="392288"/>
          </a:xfrm>
          <a:prstGeom prst="rect">
            <a:avLst/>
          </a:prstGeom>
        </p:spPr>
      </p:pic>
      <p:sp>
        <p:nvSpPr>
          <p:cNvPr id="7" name="Text Placeholder 15">
            <a:extLst>
              <a:ext uri="{FF2B5EF4-FFF2-40B4-BE49-F238E27FC236}">
                <a16:creationId xmlns:a16="http://schemas.microsoft.com/office/drawing/2014/main" id="{94483CF7-29D6-F54E-A63F-F18D6FA58F1E}"/>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03186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2 Column Accen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3EEDFD3-DEB3-954D-827E-680F03010F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7" name="Text Placeholder 15">
            <a:extLst>
              <a:ext uri="{FF2B5EF4-FFF2-40B4-BE49-F238E27FC236}">
                <a16:creationId xmlns:a16="http://schemas.microsoft.com/office/drawing/2014/main" id="{E5199EF0-BC5C-114F-9F18-2385A308F4D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670212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3387797"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ext Placeholder 11">
            <a:extLst>
              <a:ext uri="{FF2B5EF4-FFF2-40B4-BE49-F238E27FC236}">
                <a16:creationId xmlns:a16="http://schemas.microsoft.com/office/drawing/2014/main" id="{2D0D4BDF-706B-E541-9297-1C7C024D7D61}"/>
              </a:ext>
            </a:extLst>
          </p:cNvPr>
          <p:cNvSpPr>
            <a:spLocks noGrp="1"/>
          </p:cNvSpPr>
          <p:nvPr>
            <p:ph type="body" sz="quarter" idx="16"/>
          </p:nvPr>
        </p:nvSpPr>
        <p:spPr>
          <a:xfrm>
            <a:off x="6398780"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13C10E6-8091-413E-B393-7D71F03F1D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3317801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y Heading Only">
    <p:bg>
      <p:bgPr>
        <a:solidFill>
          <a:srgbClr val="E8E8E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F85960-411E-2643-9811-26BB0E1B941D}"/>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5">
            <a:extLst>
              <a:ext uri="{FF2B5EF4-FFF2-40B4-BE49-F238E27FC236}">
                <a16:creationId xmlns:a16="http://schemas.microsoft.com/office/drawing/2014/main" id="{794BE18B-C1C0-894F-B785-B54B21D86C2F}"/>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70297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1 Column">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CF9AD12-5279-6D4B-A73E-60C0BB1FB3FF}"/>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D7E4BECB-D4DA-3040-B085-55AB98AE7442}"/>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5">
            <a:extLst>
              <a:ext uri="{FF2B5EF4-FFF2-40B4-BE49-F238E27FC236}">
                <a16:creationId xmlns:a16="http://schemas.microsoft.com/office/drawing/2014/main" id="{15E3C0C4-B494-AD40-A25A-4CFFFD9014A2}"/>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571574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1 Column VES Logo">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62EF0D88-3F26-B241-8852-C7FE2F867A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4" y="183167"/>
            <a:ext cx="1362191" cy="593565"/>
          </a:xfrm>
          <a:prstGeom prst="rect">
            <a:avLst/>
          </a:prstGeom>
        </p:spPr>
      </p:pic>
    </p:spTree>
    <p:extLst>
      <p:ext uri="{BB962C8B-B14F-4D97-AF65-F5344CB8AC3E}">
        <p14:creationId xmlns:p14="http://schemas.microsoft.com/office/powerpoint/2010/main" val="22331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Grey">
    <p:bg>
      <p:bgPr>
        <a:solidFill>
          <a:srgbClr val="8081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73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1 Column VHR Logo">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0097A549-E726-5549-816F-928584EA49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7" y="336685"/>
            <a:ext cx="1607997" cy="392288"/>
          </a:xfrm>
          <a:prstGeom prst="rect">
            <a:avLst/>
          </a:prstGeom>
        </p:spPr>
      </p:pic>
    </p:spTree>
    <p:extLst>
      <p:ext uri="{BB962C8B-B14F-4D97-AF65-F5344CB8AC3E}">
        <p14:creationId xmlns:p14="http://schemas.microsoft.com/office/powerpoint/2010/main" val="1126574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1 Column Accent">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EFE52CB6-C26A-CE48-9B42-9A818D726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3729670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2 Column VES Logo">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E34DD886-3941-9647-BAA4-C7310E0690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4" y="183167"/>
            <a:ext cx="1362191" cy="593565"/>
          </a:xfrm>
          <a:prstGeom prst="rect">
            <a:avLst/>
          </a:prstGeom>
        </p:spPr>
      </p:pic>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70621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2 Column VHR Logo">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C0ADC1C-ECD0-FD45-8782-39B9E3E6E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7" y="336685"/>
            <a:ext cx="1607997" cy="392288"/>
          </a:xfrm>
          <a:prstGeom prst="rect">
            <a:avLst/>
          </a:prstGeom>
        </p:spPr>
      </p:pic>
    </p:spTree>
    <p:extLst>
      <p:ext uri="{BB962C8B-B14F-4D97-AF65-F5344CB8AC3E}">
        <p14:creationId xmlns:p14="http://schemas.microsoft.com/office/powerpoint/2010/main" val="3464889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2 Column Accent">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6"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5D9354D-41A3-E940-97AF-4BF3896513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4034463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y">
    <p:bg>
      <p:bgPr>
        <a:solidFill>
          <a:srgbClr val="E8E8E9"/>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3387797"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ext Placeholder 11">
            <a:extLst>
              <a:ext uri="{FF2B5EF4-FFF2-40B4-BE49-F238E27FC236}">
                <a16:creationId xmlns:a16="http://schemas.microsoft.com/office/drawing/2014/main" id="{2D0D4BDF-706B-E541-9297-1C7C024D7D61}"/>
              </a:ext>
            </a:extLst>
          </p:cNvPr>
          <p:cNvSpPr>
            <a:spLocks noGrp="1"/>
          </p:cNvSpPr>
          <p:nvPr>
            <p:ph type="body" sz="quarter" idx="16"/>
          </p:nvPr>
        </p:nvSpPr>
        <p:spPr>
          <a:xfrm>
            <a:off x="6398780" y="1551902"/>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1665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Grey for Effect">
    <p:bg>
      <p:bgPr>
        <a:solidFill>
          <a:srgbClr val="59595B"/>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5853C41-0508-0F49-992F-17E32F4BBF4B}"/>
              </a:ext>
            </a:extLst>
          </p:cNvPr>
          <p:cNvSpPr>
            <a:spLocks noGrp="1"/>
          </p:cNvSpPr>
          <p:nvPr>
            <p:ph type="body" sz="quarter" idx="13"/>
          </p:nvPr>
        </p:nvSpPr>
        <p:spPr>
          <a:xfrm>
            <a:off x="376814" y="1551902"/>
            <a:ext cx="8378490"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05BC18BE-BF0C-5748-8107-85BB6221BBA5}"/>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5">
            <a:extLst>
              <a:ext uri="{FF2B5EF4-FFF2-40B4-BE49-F238E27FC236}">
                <a16:creationId xmlns:a16="http://schemas.microsoft.com/office/drawing/2014/main" id="{C866352A-F6AB-9A4B-850C-044C8718FBCE}"/>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41081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Center Header">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8EAB14B2-0249-EA40-AB9A-F338825027BE}"/>
              </a:ext>
            </a:extLst>
          </p:cNvPr>
          <p:cNvSpPr>
            <a:spLocks noGrp="1"/>
          </p:cNvSpPr>
          <p:nvPr>
            <p:ph type="body" sz="quarter" idx="12" hasCustomPrompt="1"/>
          </p:nvPr>
        </p:nvSpPr>
        <p:spPr>
          <a:xfrm>
            <a:off x="376816" y="656576"/>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817F57C6-E518-E443-A913-D67FA55F8FF3}"/>
              </a:ext>
            </a:extLst>
          </p:cNvPr>
          <p:cNvSpPr>
            <a:spLocks noGrp="1"/>
          </p:cNvSpPr>
          <p:nvPr>
            <p:ph type="title"/>
          </p:nvPr>
        </p:nvSpPr>
        <p:spPr>
          <a:xfrm>
            <a:off x="376814" y="287522"/>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D8CED136-3761-4913-AAAE-D9307F9A5F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80942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Center Header">
    <p:bg>
      <p:bgPr>
        <a:solidFill>
          <a:srgbClr val="E8E8E9"/>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C09D12F4-CC28-F044-AA1F-C6FFA3D6FBC5}"/>
              </a:ext>
            </a:extLst>
          </p:cNvPr>
          <p:cNvSpPr>
            <a:spLocks noGrp="1"/>
          </p:cNvSpPr>
          <p:nvPr>
            <p:ph type="body" sz="quarter" idx="12" hasCustomPrompt="1"/>
          </p:nvPr>
        </p:nvSpPr>
        <p:spPr>
          <a:xfrm>
            <a:off x="376816" y="656576"/>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5C29EB2D-1E4D-544D-A316-A286CFCFCEAD}"/>
              </a:ext>
            </a:extLst>
          </p:cNvPr>
          <p:cNvSpPr>
            <a:spLocks noGrp="1"/>
          </p:cNvSpPr>
          <p:nvPr>
            <p:ph type="title"/>
          </p:nvPr>
        </p:nvSpPr>
        <p:spPr>
          <a:xfrm>
            <a:off x="376814" y="287522"/>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13785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Center Conten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ADFE232-03CE-A746-ADD7-7F0C27C46DCB}"/>
              </a:ext>
            </a:extLst>
          </p:cNvPr>
          <p:cNvSpPr>
            <a:spLocks noGrp="1"/>
          </p:cNvSpPr>
          <p:nvPr>
            <p:ph type="body" sz="quarter" idx="14"/>
          </p:nvPr>
        </p:nvSpPr>
        <p:spPr>
          <a:xfrm>
            <a:off x="1065111" y="2503651"/>
            <a:ext cx="7013780" cy="2305050"/>
          </a:xfrm>
          <a:prstGeom prst="rect">
            <a:avLst/>
          </a:prstGeom>
        </p:spPr>
        <p:txBody>
          <a:bodyPr vert="horz"/>
          <a:lstStyle>
            <a:lvl1pPr marL="0" indent="0" algn="ctr">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8B7666FA-5F3A-2540-BCDC-5E2D4B8377BA}"/>
              </a:ext>
            </a:extLst>
          </p:cNvPr>
          <p:cNvSpPr>
            <a:spLocks noGrp="1"/>
          </p:cNvSpPr>
          <p:nvPr>
            <p:ph type="body" sz="quarter" idx="15" hasCustomPrompt="1"/>
          </p:nvPr>
        </p:nvSpPr>
        <p:spPr>
          <a:xfrm>
            <a:off x="376816" y="1869360"/>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7" name="Title 1">
            <a:extLst>
              <a:ext uri="{FF2B5EF4-FFF2-40B4-BE49-F238E27FC236}">
                <a16:creationId xmlns:a16="http://schemas.microsoft.com/office/drawing/2014/main" id="{C6FDAC45-6FB7-1742-B8F6-501B9BEEEC9D}"/>
              </a:ext>
            </a:extLst>
          </p:cNvPr>
          <p:cNvSpPr>
            <a:spLocks noGrp="1"/>
          </p:cNvSpPr>
          <p:nvPr>
            <p:ph type="title"/>
          </p:nvPr>
        </p:nvSpPr>
        <p:spPr>
          <a:xfrm>
            <a:off x="376814" y="1500306"/>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C5F12D12-ED0B-455C-9FAA-E187B79F67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4076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049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Only">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1D57BA6-4217-7746-81B1-8A136F633AC5}"/>
              </a:ext>
            </a:extLst>
          </p:cNvPr>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3779735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Title 1">
            <a:extLst>
              <a:ext uri="{FF2B5EF4-FFF2-40B4-BE49-F238E27FC236}">
                <a16:creationId xmlns:a16="http://schemas.microsoft.com/office/drawing/2014/main" id="{FBC93CC2-5BB3-7A4F-B61A-6F4D330CC2E0}"/>
              </a:ext>
            </a:extLst>
          </p:cNvPr>
          <p:cNvSpPr>
            <a:spLocks noGrp="1"/>
          </p:cNvSpPr>
          <p:nvPr>
            <p:ph type="title"/>
          </p:nvPr>
        </p:nvSpPr>
        <p:spPr>
          <a:xfrm>
            <a:off x="376814" y="287522"/>
            <a:ext cx="6636382"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168CDA1-F7D1-F841-892A-97046B2CE1E4}"/>
              </a:ext>
            </a:extLst>
          </p:cNvPr>
          <p:cNvSpPr>
            <a:spLocks noGrp="1"/>
          </p:cNvSpPr>
          <p:nvPr>
            <p:ph type="body" sz="quarter" idx="13"/>
          </p:nvPr>
        </p:nvSpPr>
        <p:spPr>
          <a:xfrm>
            <a:off x="376815" y="1551902"/>
            <a:ext cx="3879451"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E6D03A83-AA3D-4F4C-AA68-F8B3389A57B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52420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ght Grey Right Photo">
    <p:bg>
      <p:bgPr>
        <a:solidFill>
          <a:srgbClr val="E8E8E9"/>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2" name="Title 1">
            <a:extLst>
              <a:ext uri="{FF2B5EF4-FFF2-40B4-BE49-F238E27FC236}">
                <a16:creationId xmlns:a16="http://schemas.microsoft.com/office/drawing/2014/main" id="{7ACAEBD6-2AF7-8B4B-8BDA-C945AE66C3F4}"/>
              </a:ext>
            </a:extLst>
          </p:cNvPr>
          <p:cNvSpPr>
            <a:spLocks noGrp="1"/>
          </p:cNvSpPr>
          <p:nvPr>
            <p:ph type="title"/>
          </p:nvPr>
        </p:nvSpPr>
        <p:spPr>
          <a:xfrm>
            <a:off x="376815"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3" name="Text Placeholder 11">
            <a:extLst>
              <a:ext uri="{FF2B5EF4-FFF2-40B4-BE49-F238E27FC236}">
                <a16:creationId xmlns:a16="http://schemas.microsoft.com/office/drawing/2014/main" id="{60D03388-6DCB-304A-A7B2-E1EAA60C9B34}"/>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A6982CCD-58AD-B24D-A684-793C3A0BE2A5}"/>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480901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Grey Left Photo">
    <p:bg>
      <p:bgPr>
        <a:solidFill>
          <a:srgbClr val="E8E8E9"/>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Title 1">
            <a:extLst>
              <a:ext uri="{FF2B5EF4-FFF2-40B4-BE49-F238E27FC236}">
                <a16:creationId xmlns:a16="http://schemas.microsoft.com/office/drawing/2014/main" id="{C8EEF35D-9EF4-3B44-AD9B-D3F5537E2319}"/>
              </a:ext>
            </a:extLst>
          </p:cNvPr>
          <p:cNvSpPr>
            <a:spLocks noGrp="1"/>
          </p:cNvSpPr>
          <p:nvPr>
            <p:ph type="title"/>
          </p:nvPr>
        </p:nvSpPr>
        <p:spPr>
          <a:xfrm>
            <a:off x="4319550"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1">
            <a:extLst>
              <a:ext uri="{FF2B5EF4-FFF2-40B4-BE49-F238E27FC236}">
                <a16:creationId xmlns:a16="http://schemas.microsoft.com/office/drawing/2014/main" id="{DEF5DAEF-869C-0A41-8206-578C4D30F58B}"/>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73846BBF-8433-F043-93A2-9468F0F610F6}"/>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029204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Grey Right Photo">
    <p:bg>
      <p:bgPr>
        <a:solidFill>
          <a:srgbClr val="59595B"/>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94631630-44E7-E345-B123-B7EAF3367BFF}"/>
              </a:ext>
            </a:extLst>
          </p:cNvPr>
          <p:cNvSpPr>
            <a:spLocks noGrp="1"/>
          </p:cNvSpPr>
          <p:nvPr>
            <p:ph type="title"/>
          </p:nvPr>
        </p:nvSpPr>
        <p:spPr>
          <a:xfrm>
            <a:off x="376815"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58F620CD-1B41-8940-9F5D-01764D3FC0E3}"/>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1EE9A02F-C861-CA4D-AB00-13AE0D4BA1CE}"/>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869703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Grey Left Photo">
    <p:bg>
      <p:bgPr>
        <a:solidFill>
          <a:srgbClr val="59595B"/>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0D387612-167E-1C40-A8DD-B0F5C3F03F55}"/>
              </a:ext>
            </a:extLst>
          </p:cNvPr>
          <p:cNvSpPr>
            <a:spLocks noGrp="1"/>
          </p:cNvSpPr>
          <p:nvPr>
            <p:ph type="title"/>
          </p:nvPr>
        </p:nvSpPr>
        <p:spPr>
          <a:xfrm>
            <a:off x="4319550"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8EBA03E9-F846-F74E-87CD-6EACF9C280A9}"/>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F4B32BF7-CB62-E146-AE57-8B9E63DD1E8D}"/>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73491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Right Photo">
    <p:bg>
      <p:bgPr>
        <a:solidFill>
          <a:srgbClr val="69BE28"/>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5"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247280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en Left Photo">
    <p:bg>
      <p:bgPr>
        <a:solidFill>
          <a:srgbClr val="69BE28"/>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50"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041247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l Right Photo">
    <p:bg>
      <p:bgPr>
        <a:solidFill>
          <a:schemeClr val="accent3"/>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5"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6970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 Left Photo">
    <p:bg>
      <p:bgPr>
        <a:solidFill>
          <a:schemeClr val="accent3"/>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50"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71475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Main">
    <p:bg>
      <p:bgPr>
        <a:solidFill>
          <a:srgbClr val="E052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03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ange Right Photo">
    <p:bg>
      <p:bgPr>
        <a:solidFill>
          <a:schemeClr val="accent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5"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056206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Left Photo">
    <p:bg>
      <p:bgPr>
        <a:solidFill>
          <a:schemeClr val="accent1"/>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50"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32062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Right Photo">
    <p:bg>
      <p:bgPr>
        <a:solidFill>
          <a:schemeClr val="accent5"/>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5"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636532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rple Left Photo">
    <p:bg>
      <p:bgPr>
        <a:solidFill>
          <a:schemeClr val="accent5"/>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50"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080571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Right Photo">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AB60A731-5B02-2846-9CBF-E3877913FEDC}"/>
              </a:ext>
            </a:extLst>
          </p:cNvPr>
          <p:cNvSpPr>
            <a:spLocks noGrp="1"/>
          </p:cNvSpPr>
          <p:nvPr>
            <p:ph type="title"/>
          </p:nvPr>
        </p:nvSpPr>
        <p:spPr>
          <a:xfrm>
            <a:off x="376815"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4D7C8613-68E8-1646-B934-2C75B88B0719}"/>
              </a:ext>
            </a:extLst>
          </p:cNvPr>
          <p:cNvSpPr>
            <a:spLocks noGrp="1"/>
          </p:cNvSpPr>
          <p:nvPr>
            <p:ph type="body" sz="quarter" idx="14"/>
          </p:nvPr>
        </p:nvSpPr>
        <p:spPr>
          <a:xfrm>
            <a:off x="376814"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0CE7B50E-EFDE-3F43-8822-35FFBBEF4E4D}"/>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356839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Left Photo">
    <p:bg>
      <p:bgPr>
        <a:solidFill>
          <a:schemeClr val="bg1"/>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CC1A63D-7EF1-B948-826B-37769131E7D2}"/>
              </a:ext>
            </a:extLst>
          </p:cNvPr>
          <p:cNvSpPr>
            <a:spLocks noGrp="1"/>
          </p:cNvSpPr>
          <p:nvPr>
            <p:ph type="title"/>
          </p:nvPr>
        </p:nvSpPr>
        <p:spPr>
          <a:xfrm>
            <a:off x="4319550"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23F9C845-A920-9F42-8C2F-EDFD1FF0447D}"/>
              </a:ext>
            </a:extLst>
          </p:cNvPr>
          <p:cNvSpPr>
            <a:spLocks noGrp="1"/>
          </p:cNvSpPr>
          <p:nvPr>
            <p:ph type="body" sz="quarter" idx="14"/>
          </p:nvPr>
        </p:nvSpPr>
        <p:spPr>
          <a:xfrm>
            <a:off x="4319549" y="1551902"/>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B23A3B9D-F850-584C-92C0-289193E18A0D}"/>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D2F73757-F2E0-4D5E-932C-06EB6357AE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348575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ight Curved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D709D52-BE6B-5644-9CEC-4B30DE609A52}"/>
              </a:ext>
            </a:extLst>
          </p:cNvPr>
          <p:cNvSpPr>
            <a:spLocks noGrp="1"/>
          </p:cNvSpPr>
          <p:nvPr>
            <p:ph type="pic" sz="quarter" idx="10" hasCustomPrompt="1"/>
          </p:nvPr>
        </p:nvSpPr>
        <p:spPr>
          <a:xfrm>
            <a:off x="5086068" y="0"/>
            <a:ext cx="4057933" cy="5143500"/>
          </a:xfrm>
          <a:custGeom>
            <a:avLst/>
            <a:gdLst>
              <a:gd name="connsiteX0" fmla="*/ 706738 w 4715701"/>
              <a:gd name="connsiteY0" fmla="*/ 0 h 5143500"/>
              <a:gd name="connsiteX1" fmla="*/ 4715701 w 4715701"/>
              <a:gd name="connsiteY1" fmla="*/ 0 h 5143500"/>
              <a:gd name="connsiteX2" fmla="*/ 4715701 w 4715701"/>
              <a:gd name="connsiteY2" fmla="*/ 5143500 h 5143500"/>
              <a:gd name="connsiteX3" fmla="*/ 486366 w 4715701"/>
              <a:gd name="connsiteY3" fmla="*/ 5143500 h 5143500"/>
              <a:gd name="connsiteX4" fmla="*/ 456767 w 4715701"/>
              <a:gd name="connsiteY4" fmla="*/ 5096109 h 5143500"/>
              <a:gd name="connsiteX5" fmla="*/ 148770 w 4715701"/>
              <a:gd name="connsiteY5" fmla="*/ 1627860 h 5143500"/>
              <a:gd name="connsiteX6" fmla="*/ 610927 w 4715701"/>
              <a:gd name="connsiteY6"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701" h="5143500">
                <a:moveTo>
                  <a:pt x="706738" y="0"/>
                </a:moveTo>
                <a:lnTo>
                  <a:pt x="4715701" y="0"/>
                </a:lnTo>
                <a:lnTo>
                  <a:pt x="4715701" y="5143500"/>
                </a:lnTo>
                <a:lnTo>
                  <a:pt x="486366" y="5143500"/>
                </a:lnTo>
                <a:lnTo>
                  <a:pt x="456767" y="5096109"/>
                </a:lnTo>
                <a:cubicBezTo>
                  <a:pt x="4164" y="4275457"/>
                  <a:pt x="-138478" y="2997279"/>
                  <a:pt x="148770" y="1627860"/>
                </a:cubicBezTo>
                <a:cubicBezTo>
                  <a:pt x="256489" y="1114327"/>
                  <a:pt x="415099" y="633541"/>
                  <a:pt x="610927" y="201240"/>
                </a:cubicBezTo>
                <a:close/>
              </a:path>
            </a:pathLst>
          </a:custGeom>
          <a:solidFill>
            <a:schemeClr val="bg1">
              <a:lumMod val="95000"/>
            </a:schemeClr>
          </a:solidFill>
        </p:spPr>
        <p:txBody>
          <a:bodyPr wrap="square" rtlCol="0">
            <a:no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Title 1">
            <a:extLst>
              <a:ext uri="{FF2B5EF4-FFF2-40B4-BE49-F238E27FC236}">
                <a16:creationId xmlns:a16="http://schemas.microsoft.com/office/drawing/2014/main" id="{2489BE65-F79E-1D4F-9F21-678198764786}"/>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D01E464-2F0E-EC43-83C7-4D396CD4BE45}"/>
              </a:ext>
            </a:extLst>
          </p:cNvPr>
          <p:cNvSpPr>
            <a:spLocks noGrp="1"/>
          </p:cNvSpPr>
          <p:nvPr>
            <p:ph type="body" sz="quarter" idx="14"/>
          </p:nvPr>
        </p:nvSpPr>
        <p:spPr>
          <a:xfrm>
            <a:off x="376815" y="1523656"/>
            <a:ext cx="3955343"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6291DFA-DA40-C047-8809-EA8970D1C913}"/>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Freeform 6">
            <a:extLst>
              <a:ext uri="{FF2B5EF4-FFF2-40B4-BE49-F238E27FC236}">
                <a16:creationId xmlns:a16="http://schemas.microsoft.com/office/drawing/2014/main" id="{07B15235-D10F-6849-9B35-73B1DF7DB0CA}"/>
              </a:ext>
            </a:extLst>
          </p:cNvPr>
          <p:cNvSpPr/>
          <p:nvPr userDrawn="1"/>
        </p:nvSpPr>
        <p:spPr>
          <a:xfrm>
            <a:off x="4977521" y="0"/>
            <a:ext cx="4057933" cy="5143500"/>
          </a:xfrm>
          <a:custGeom>
            <a:avLst/>
            <a:gdLst>
              <a:gd name="connsiteX0" fmla="*/ 637481 w 4253583"/>
              <a:gd name="connsiteY0" fmla="*/ 0 h 5143500"/>
              <a:gd name="connsiteX1" fmla="*/ 759251 w 4253583"/>
              <a:gd name="connsiteY1" fmla="*/ 0 h 5143500"/>
              <a:gd name="connsiteX2" fmla="*/ 672830 w 4253583"/>
              <a:gd name="connsiteY2" fmla="*/ 201239 h 5143500"/>
              <a:gd name="connsiteX3" fmla="*/ 255962 w 4253583"/>
              <a:gd name="connsiteY3" fmla="*/ 1627859 h 5143500"/>
              <a:gd name="connsiteX4" fmla="*/ 533777 w 4253583"/>
              <a:gd name="connsiteY4" fmla="*/ 5096108 h 5143500"/>
              <a:gd name="connsiteX5" fmla="*/ 560475 w 4253583"/>
              <a:gd name="connsiteY5" fmla="*/ 5143499 h 5143500"/>
              <a:gd name="connsiteX6" fmla="*/ 4253583 w 4253583"/>
              <a:gd name="connsiteY6" fmla="*/ 5143499 h 5143500"/>
              <a:gd name="connsiteX7" fmla="*/ 4253583 w 4253583"/>
              <a:gd name="connsiteY7" fmla="*/ 5143500 h 5143500"/>
              <a:gd name="connsiteX8" fmla="*/ 438704 w 4253583"/>
              <a:gd name="connsiteY8" fmla="*/ 5143500 h 5143500"/>
              <a:gd name="connsiteX9" fmla="*/ 412006 w 4253583"/>
              <a:gd name="connsiteY9" fmla="*/ 5096109 h 5143500"/>
              <a:gd name="connsiteX10" fmla="*/ 134191 w 4253583"/>
              <a:gd name="connsiteY10" fmla="*/ 1627860 h 5143500"/>
              <a:gd name="connsiteX11" fmla="*/ 551059 w 4253583"/>
              <a:gd name="connsiteY11"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3583" h="5143500">
                <a:moveTo>
                  <a:pt x="637481" y="0"/>
                </a:moveTo>
                <a:lnTo>
                  <a:pt x="759251" y="0"/>
                </a:lnTo>
                <a:lnTo>
                  <a:pt x="672830" y="201239"/>
                </a:lnTo>
                <a:cubicBezTo>
                  <a:pt x="496192" y="633540"/>
                  <a:pt x="353125" y="1114326"/>
                  <a:pt x="255962" y="1627859"/>
                </a:cubicBezTo>
                <a:cubicBezTo>
                  <a:pt x="-3137" y="2997278"/>
                  <a:pt x="125527" y="4275456"/>
                  <a:pt x="533777" y="5096108"/>
                </a:cubicBezTo>
                <a:lnTo>
                  <a:pt x="560475" y="5143499"/>
                </a:lnTo>
                <a:lnTo>
                  <a:pt x="4253583" y="5143499"/>
                </a:lnTo>
                <a:lnTo>
                  <a:pt x="4253583" y="5143500"/>
                </a:lnTo>
                <a:lnTo>
                  <a:pt x="438704" y="5143500"/>
                </a:lnTo>
                <a:lnTo>
                  <a:pt x="412006" y="5096109"/>
                </a:lnTo>
                <a:cubicBezTo>
                  <a:pt x="3756" y="4275457"/>
                  <a:pt x="-124908" y="2997279"/>
                  <a:pt x="134191" y="1627860"/>
                </a:cubicBezTo>
                <a:cubicBezTo>
                  <a:pt x="231354" y="1114327"/>
                  <a:pt x="374421" y="633541"/>
                  <a:pt x="551059" y="20124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13401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Curved Photo">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C615DB-6C2D-AD4F-8B54-88DADD4A1A32}"/>
              </a:ext>
            </a:extLst>
          </p:cNvPr>
          <p:cNvSpPr>
            <a:spLocks noGrp="1"/>
          </p:cNvSpPr>
          <p:nvPr>
            <p:ph type="title"/>
          </p:nvPr>
        </p:nvSpPr>
        <p:spPr>
          <a:xfrm>
            <a:off x="4476624" y="317502"/>
            <a:ext cx="4667376"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8E1C16B4-F3C1-BC4F-8FCC-649D7C6A6C57}"/>
              </a:ext>
            </a:extLst>
          </p:cNvPr>
          <p:cNvSpPr>
            <a:spLocks noGrp="1"/>
          </p:cNvSpPr>
          <p:nvPr>
            <p:ph type="body" sz="quarter" idx="14"/>
          </p:nvPr>
        </p:nvSpPr>
        <p:spPr>
          <a:xfrm>
            <a:off x="5441430" y="1523656"/>
            <a:ext cx="3702570"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16219A2-E501-384B-9EAF-75CFF399C318}"/>
              </a:ext>
            </a:extLst>
          </p:cNvPr>
          <p:cNvSpPr>
            <a:spLocks noGrp="1"/>
          </p:cNvSpPr>
          <p:nvPr>
            <p:ph type="body" sz="quarter" idx="15" hasCustomPrompt="1"/>
          </p:nvPr>
        </p:nvSpPr>
        <p:spPr>
          <a:xfrm>
            <a:off x="4476627" y="686555"/>
            <a:ext cx="4667374"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Picture Placeholder 6">
            <a:extLst>
              <a:ext uri="{FF2B5EF4-FFF2-40B4-BE49-F238E27FC236}">
                <a16:creationId xmlns:a16="http://schemas.microsoft.com/office/drawing/2014/main" id="{2800A21A-9C0E-DA4B-B354-9662B04E36AF}"/>
              </a:ext>
            </a:extLst>
          </p:cNvPr>
          <p:cNvSpPr>
            <a:spLocks noGrp="1"/>
          </p:cNvSpPr>
          <p:nvPr>
            <p:ph type="pic" sz="quarter" idx="10" hasCustomPrompt="1"/>
          </p:nvPr>
        </p:nvSpPr>
        <p:spPr>
          <a:xfrm flipH="1">
            <a:off x="1" y="0"/>
            <a:ext cx="4057933" cy="5143500"/>
          </a:xfrm>
          <a:custGeom>
            <a:avLst/>
            <a:gdLst>
              <a:gd name="connsiteX0" fmla="*/ 706738 w 4715701"/>
              <a:gd name="connsiteY0" fmla="*/ 0 h 5143500"/>
              <a:gd name="connsiteX1" fmla="*/ 4715701 w 4715701"/>
              <a:gd name="connsiteY1" fmla="*/ 0 h 5143500"/>
              <a:gd name="connsiteX2" fmla="*/ 4715701 w 4715701"/>
              <a:gd name="connsiteY2" fmla="*/ 5143500 h 5143500"/>
              <a:gd name="connsiteX3" fmla="*/ 486366 w 4715701"/>
              <a:gd name="connsiteY3" fmla="*/ 5143500 h 5143500"/>
              <a:gd name="connsiteX4" fmla="*/ 456767 w 4715701"/>
              <a:gd name="connsiteY4" fmla="*/ 5096109 h 5143500"/>
              <a:gd name="connsiteX5" fmla="*/ 148770 w 4715701"/>
              <a:gd name="connsiteY5" fmla="*/ 1627860 h 5143500"/>
              <a:gd name="connsiteX6" fmla="*/ 610927 w 4715701"/>
              <a:gd name="connsiteY6"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701" h="5143500">
                <a:moveTo>
                  <a:pt x="706738" y="0"/>
                </a:moveTo>
                <a:lnTo>
                  <a:pt x="4715701" y="0"/>
                </a:lnTo>
                <a:lnTo>
                  <a:pt x="4715701" y="5143500"/>
                </a:lnTo>
                <a:lnTo>
                  <a:pt x="486366" y="5143500"/>
                </a:lnTo>
                <a:lnTo>
                  <a:pt x="456767" y="5096109"/>
                </a:lnTo>
                <a:cubicBezTo>
                  <a:pt x="4164" y="4275457"/>
                  <a:pt x="-138478" y="2997279"/>
                  <a:pt x="148770" y="1627860"/>
                </a:cubicBezTo>
                <a:cubicBezTo>
                  <a:pt x="256489" y="1114327"/>
                  <a:pt x="415099" y="633541"/>
                  <a:pt x="610927" y="201240"/>
                </a:cubicBezTo>
                <a:close/>
              </a:path>
            </a:pathLst>
          </a:custGeom>
          <a:solidFill>
            <a:schemeClr val="bg1">
              <a:lumMod val="95000"/>
            </a:schemeClr>
          </a:solidFill>
        </p:spPr>
        <p:txBody>
          <a:bodyPr wrap="square" rtlCol="0">
            <a:noAutofit/>
          </a:bodyPr>
          <a:lstStyle>
            <a:lvl1pPr marL="0" indent="0" algn="l">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Freeform 8">
            <a:extLst>
              <a:ext uri="{FF2B5EF4-FFF2-40B4-BE49-F238E27FC236}">
                <a16:creationId xmlns:a16="http://schemas.microsoft.com/office/drawing/2014/main" id="{47ED7172-8828-6D4E-AB94-8561FCD74398}"/>
              </a:ext>
            </a:extLst>
          </p:cNvPr>
          <p:cNvSpPr/>
          <p:nvPr userDrawn="1"/>
        </p:nvSpPr>
        <p:spPr>
          <a:xfrm flipH="1">
            <a:off x="103047" y="0"/>
            <a:ext cx="4057933" cy="5143500"/>
          </a:xfrm>
          <a:custGeom>
            <a:avLst/>
            <a:gdLst>
              <a:gd name="connsiteX0" fmla="*/ 637481 w 4253583"/>
              <a:gd name="connsiteY0" fmla="*/ 0 h 5143500"/>
              <a:gd name="connsiteX1" fmla="*/ 759251 w 4253583"/>
              <a:gd name="connsiteY1" fmla="*/ 0 h 5143500"/>
              <a:gd name="connsiteX2" fmla="*/ 672830 w 4253583"/>
              <a:gd name="connsiteY2" fmla="*/ 201239 h 5143500"/>
              <a:gd name="connsiteX3" fmla="*/ 255962 w 4253583"/>
              <a:gd name="connsiteY3" fmla="*/ 1627859 h 5143500"/>
              <a:gd name="connsiteX4" fmla="*/ 533777 w 4253583"/>
              <a:gd name="connsiteY4" fmla="*/ 5096108 h 5143500"/>
              <a:gd name="connsiteX5" fmla="*/ 560475 w 4253583"/>
              <a:gd name="connsiteY5" fmla="*/ 5143499 h 5143500"/>
              <a:gd name="connsiteX6" fmla="*/ 4253583 w 4253583"/>
              <a:gd name="connsiteY6" fmla="*/ 5143499 h 5143500"/>
              <a:gd name="connsiteX7" fmla="*/ 4253583 w 4253583"/>
              <a:gd name="connsiteY7" fmla="*/ 5143500 h 5143500"/>
              <a:gd name="connsiteX8" fmla="*/ 438704 w 4253583"/>
              <a:gd name="connsiteY8" fmla="*/ 5143500 h 5143500"/>
              <a:gd name="connsiteX9" fmla="*/ 412006 w 4253583"/>
              <a:gd name="connsiteY9" fmla="*/ 5096109 h 5143500"/>
              <a:gd name="connsiteX10" fmla="*/ 134191 w 4253583"/>
              <a:gd name="connsiteY10" fmla="*/ 1627860 h 5143500"/>
              <a:gd name="connsiteX11" fmla="*/ 551059 w 4253583"/>
              <a:gd name="connsiteY11"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3583" h="5143500">
                <a:moveTo>
                  <a:pt x="637481" y="0"/>
                </a:moveTo>
                <a:lnTo>
                  <a:pt x="759251" y="0"/>
                </a:lnTo>
                <a:lnTo>
                  <a:pt x="672830" y="201239"/>
                </a:lnTo>
                <a:cubicBezTo>
                  <a:pt x="496192" y="633540"/>
                  <a:pt x="353125" y="1114326"/>
                  <a:pt x="255962" y="1627859"/>
                </a:cubicBezTo>
                <a:cubicBezTo>
                  <a:pt x="-3137" y="2997278"/>
                  <a:pt x="125527" y="4275456"/>
                  <a:pt x="533777" y="5096108"/>
                </a:cubicBezTo>
                <a:lnTo>
                  <a:pt x="560475" y="5143499"/>
                </a:lnTo>
                <a:lnTo>
                  <a:pt x="4253583" y="5143499"/>
                </a:lnTo>
                <a:lnTo>
                  <a:pt x="4253583" y="5143500"/>
                </a:lnTo>
                <a:lnTo>
                  <a:pt x="438704" y="5143500"/>
                </a:lnTo>
                <a:lnTo>
                  <a:pt x="412006" y="5096109"/>
                </a:lnTo>
                <a:cubicBezTo>
                  <a:pt x="3756" y="4275457"/>
                  <a:pt x="-124908" y="2997279"/>
                  <a:pt x="134191" y="1627860"/>
                </a:cubicBezTo>
                <a:cubicBezTo>
                  <a:pt x="231354" y="1114327"/>
                  <a:pt x="374421" y="633541"/>
                  <a:pt x="551059" y="20124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493690D2-46E1-4F6D-87AA-C4876CE51C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3240784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Side Photo Inset">
    <p:spTree>
      <p:nvGrpSpPr>
        <p:cNvPr id="1" name=""/>
        <p:cNvGrpSpPr/>
        <p:nvPr/>
      </p:nvGrpSpPr>
      <p:grpSpPr>
        <a:xfrm>
          <a:off x="0" y="0"/>
          <a:ext cx="0" cy="0"/>
          <a:chOff x="0" y="0"/>
          <a:chExt cx="0" cy="0"/>
        </a:xfrm>
      </p:grpSpPr>
      <p:sp>
        <p:nvSpPr>
          <p:cNvPr id="8" name="Picture Placeholder 2"/>
          <p:cNvSpPr>
            <a:spLocks noGrp="1"/>
          </p:cNvSpPr>
          <p:nvPr>
            <p:ph type="pic" sz="quarter" idx="40" hasCustomPrompt="1"/>
          </p:nvPr>
        </p:nvSpPr>
        <p:spPr>
          <a:xfrm>
            <a:off x="5632866" y="545236"/>
            <a:ext cx="2997882" cy="4007660"/>
          </a:xfrm>
          <a:prstGeom prst="rect">
            <a:avLst/>
          </a:prstGeom>
          <a:solidFill>
            <a:schemeClr val="bg1">
              <a:lumMod val="95000"/>
            </a:schemeClr>
          </a:solidFill>
          <a:ln>
            <a:noFill/>
          </a:ln>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75573156-7B00-4B4A-BE02-5ECD7FECE659}"/>
              </a:ext>
            </a:extLst>
          </p:cNvPr>
          <p:cNvSpPr>
            <a:spLocks noGrp="1"/>
          </p:cNvSpPr>
          <p:nvPr>
            <p:ph type="title"/>
          </p:nvPr>
        </p:nvSpPr>
        <p:spPr>
          <a:xfrm>
            <a:off x="376814" y="545235"/>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A71F491-7FCD-1148-A39C-862BEFD9D389}"/>
              </a:ext>
            </a:extLst>
          </p:cNvPr>
          <p:cNvSpPr>
            <a:spLocks noGrp="1"/>
          </p:cNvSpPr>
          <p:nvPr>
            <p:ph type="body" sz="quarter" idx="14"/>
          </p:nvPr>
        </p:nvSpPr>
        <p:spPr>
          <a:xfrm>
            <a:off x="376814" y="1769534"/>
            <a:ext cx="4753986"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D0F2E2A5-DC1D-1E4D-B78C-603247C61B79}"/>
              </a:ext>
            </a:extLst>
          </p:cNvPr>
          <p:cNvSpPr>
            <a:spLocks noGrp="1"/>
          </p:cNvSpPr>
          <p:nvPr>
            <p:ph type="body" sz="quarter" idx="12" hasCustomPrompt="1"/>
          </p:nvPr>
        </p:nvSpPr>
        <p:spPr>
          <a:xfrm>
            <a:off x="376816" y="914288"/>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658312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ft Side Photo Inset">
    <p:spTree>
      <p:nvGrpSpPr>
        <p:cNvPr id="1" name=""/>
        <p:cNvGrpSpPr/>
        <p:nvPr/>
      </p:nvGrpSpPr>
      <p:grpSpPr>
        <a:xfrm>
          <a:off x="0" y="0"/>
          <a:ext cx="0" cy="0"/>
          <a:chOff x="0" y="0"/>
          <a:chExt cx="0" cy="0"/>
        </a:xfrm>
      </p:grpSpPr>
      <p:sp>
        <p:nvSpPr>
          <p:cNvPr id="6" name="Picture Placeholder 2"/>
          <p:cNvSpPr>
            <a:spLocks noGrp="1"/>
          </p:cNvSpPr>
          <p:nvPr>
            <p:ph type="pic" sz="quarter" idx="39" hasCustomPrompt="1"/>
          </p:nvPr>
        </p:nvSpPr>
        <p:spPr>
          <a:xfrm>
            <a:off x="561939" y="545236"/>
            <a:ext cx="2997882" cy="4007660"/>
          </a:xfrm>
          <a:prstGeom prst="rect">
            <a:avLst/>
          </a:prstGeom>
          <a:solidFill>
            <a:schemeClr val="bg1">
              <a:lumMod val="95000"/>
            </a:schemeClr>
          </a:solidFill>
          <a:ln>
            <a:noFill/>
          </a:ln>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3" name="Title 1">
            <a:extLst>
              <a:ext uri="{FF2B5EF4-FFF2-40B4-BE49-F238E27FC236}">
                <a16:creationId xmlns:a16="http://schemas.microsoft.com/office/drawing/2014/main" id="{11C3CD11-8866-944F-B4A7-833F63EBB3D4}"/>
              </a:ext>
            </a:extLst>
          </p:cNvPr>
          <p:cNvSpPr>
            <a:spLocks noGrp="1"/>
          </p:cNvSpPr>
          <p:nvPr>
            <p:ph type="title"/>
          </p:nvPr>
        </p:nvSpPr>
        <p:spPr>
          <a:xfrm>
            <a:off x="4025949" y="545235"/>
            <a:ext cx="4635454"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1">
            <a:extLst>
              <a:ext uri="{FF2B5EF4-FFF2-40B4-BE49-F238E27FC236}">
                <a16:creationId xmlns:a16="http://schemas.microsoft.com/office/drawing/2014/main" id="{3D52CC9B-CAEB-6549-B732-43EA0662479F}"/>
              </a:ext>
            </a:extLst>
          </p:cNvPr>
          <p:cNvSpPr>
            <a:spLocks noGrp="1"/>
          </p:cNvSpPr>
          <p:nvPr>
            <p:ph type="body" sz="quarter" idx="14"/>
          </p:nvPr>
        </p:nvSpPr>
        <p:spPr>
          <a:xfrm>
            <a:off x="4025949" y="1769534"/>
            <a:ext cx="4635452"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6287206E-7869-C74B-8D7F-3EA9020CC588}"/>
              </a:ext>
            </a:extLst>
          </p:cNvPr>
          <p:cNvSpPr>
            <a:spLocks noGrp="1"/>
          </p:cNvSpPr>
          <p:nvPr>
            <p:ph type="body" sz="quarter" idx="12" hasCustomPrompt="1"/>
          </p:nvPr>
        </p:nvSpPr>
        <p:spPr>
          <a:xfrm>
            <a:off x="4025950" y="914288"/>
            <a:ext cx="4635452"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0B8F82F6-A27A-4D6C-A041-244ABCEE26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403350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Light">
    <p:bg>
      <p:bgPr>
        <a:solidFill>
          <a:srgbClr val="FF6D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110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igh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3080084" y="0"/>
            <a:ext cx="6063915"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3039195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f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1" y="0"/>
            <a:ext cx="6063915"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3" name="Picture 2">
            <a:extLst>
              <a:ext uri="{FF2B5EF4-FFF2-40B4-BE49-F238E27FC236}">
                <a16:creationId xmlns:a16="http://schemas.microsoft.com/office/drawing/2014/main" id="{F4F4ED50-40AD-484D-A409-3D3154F2AE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771842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igh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6318608" y="0"/>
            <a:ext cx="2825392"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1630259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2825392"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3" name="Picture 2">
            <a:extLst>
              <a:ext uri="{FF2B5EF4-FFF2-40B4-BE49-F238E27FC236}">
                <a16:creationId xmlns:a16="http://schemas.microsoft.com/office/drawing/2014/main" id="{4998380E-B305-439C-BFC5-E9EA9A5A5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07596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lit Page Feature">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1" y="0"/>
            <a:ext cx="4326673"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4" name="Title 1">
            <a:extLst>
              <a:ext uri="{FF2B5EF4-FFF2-40B4-BE49-F238E27FC236}">
                <a16:creationId xmlns:a16="http://schemas.microsoft.com/office/drawing/2014/main" id="{20AD73BF-652D-4749-86F7-9136DE829018}"/>
              </a:ext>
            </a:extLst>
          </p:cNvPr>
          <p:cNvSpPr>
            <a:spLocks noGrp="1"/>
          </p:cNvSpPr>
          <p:nvPr>
            <p:ph type="title"/>
          </p:nvPr>
        </p:nvSpPr>
        <p:spPr>
          <a:xfrm>
            <a:off x="376814" y="287522"/>
            <a:ext cx="3577119" cy="369054"/>
          </a:xfrm>
          <a:prstGeom prst="rect">
            <a:avLst/>
          </a:prstGeom>
        </p:spPr>
        <p:txBody>
          <a:bodyPr/>
          <a:lstStyle>
            <a:lvl1pPr>
              <a:defRPr sz="2100" b="1" i="0">
                <a:solidFill>
                  <a:schemeClr val="bg1"/>
                </a:solidFill>
                <a:latin typeface="+mj-lt"/>
                <a:cs typeface="Arial" panose="020B0604020202020204" pitchFamily="34" charset="0"/>
              </a:defRPr>
            </a:lvl1pPr>
          </a:lstStyle>
          <a:p>
            <a:r>
              <a:rPr lang="en-US" dirty="0"/>
              <a:t>Click to edit Master title style</a:t>
            </a:r>
          </a:p>
        </p:txBody>
      </p:sp>
      <p:sp>
        <p:nvSpPr>
          <p:cNvPr id="15" name="Text Placeholder 11">
            <a:extLst>
              <a:ext uri="{FF2B5EF4-FFF2-40B4-BE49-F238E27FC236}">
                <a16:creationId xmlns:a16="http://schemas.microsoft.com/office/drawing/2014/main" id="{80BB9A55-6CAA-5F47-9904-74574DD8DF4B}"/>
              </a:ext>
            </a:extLst>
          </p:cNvPr>
          <p:cNvSpPr>
            <a:spLocks noGrp="1"/>
          </p:cNvSpPr>
          <p:nvPr>
            <p:ph type="body" sz="quarter" idx="14"/>
          </p:nvPr>
        </p:nvSpPr>
        <p:spPr>
          <a:xfrm>
            <a:off x="376815" y="1551902"/>
            <a:ext cx="3577117"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570CDE83-F67D-E74C-9B25-453569D6F1DE}"/>
              </a:ext>
            </a:extLst>
          </p:cNvPr>
          <p:cNvSpPr>
            <a:spLocks noGrp="1"/>
          </p:cNvSpPr>
          <p:nvPr>
            <p:ph type="body" sz="quarter" idx="12" hasCustomPrompt="1"/>
          </p:nvPr>
        </p:nvSpPr>
        <p:spPr>
          <a:xfrm>
            <a:off x="376817" y="656575"/>
            <a:ext cx="3577117"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
        <p:nvSpPr>
          <p:cNvPr id="17" name="Text Placeholder 11">
            <a:extLst>
              <a:ext uri="{FF2B5EF4-FFF2-40B4-BE49-F238E27FC236}">
                <a16:creationId xmlns:a16="http://schemas.microsoft.com/office/drawing/2014/main" id="{79FAFFEF-61A5-D74B-92B2-DC758E824733}"/>
              </a:ext>
            </a:extLst>
          </p:cNvPr>
          <p:cNvSpPr>
            <a:spLocks noGrp="1"/>
          </p:cNvSpPr>
          <p:nvPr>
            <p:ph type="body" sz="quarter" idx="18"/>
          </p:nvPr>
        </p:nvSpPr>
        <p:spPr>
          <a:xfrm>
            <a:off x="4914948" y="806835"/>
            <a:ext cx="3653320" cy="3883699"/>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DD109BD-6D8B-42D3-84DA-FE61B05D22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661616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igh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5116100" y="1300163"/>
            <a:ext cx="3556413" cy="257175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C1C0663D-587F-5C4B-82DC-CDDD8AC105DB}"/>
              </a:ext>
            </a:extLst>
          </p:cNvPr>
          <p:cNvSpPr>
            <a:spLocks noGrp="1"/>
          </p:cNvSpPr>
          <p:nvPr>
            <p:ph type="title"/>
          </p:nvPr>
        </p:nvSpPr>
        <p:spPr>
          <a:xfrm>
            <a:off x="448731" y="325102"/>
            <a:ext cx="8223782" cy="369054"/>
          </a:xfrm>
          <a:prstGeom prst="rect">
            <a:avLst/>
          </a:prstGeom>
        </p:spPr>
        <p:txBody>
          <a:bodyPr/>
          <a:lstStyle>
            <a:lvl1pPr algn="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BD08337E-AD67-9246-9501-DD78CAE79F8A}"/>
              </a:ext>
            </a:extLst>
          </p:cNvPr>
          <p:cNvSpPr>
            <a:spLocks noGrp="1"/>
          </p:cNvSpPr>
          <p:nvPr>
            <p:ph type="body" sz="quarter" idx="14"/>
          </p:nvPr>
        </p:nvSpPr>
        <p:spPr>
          <a:xfrm>
            <a:off x="376815" y="4047068"/>
            <a:ext cx="8295698" cy="897466"/>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3AB0C18F-A493-E145-84E9-21DC5F634689}"/>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r">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580347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66726" y="1300163"/>
            <a:ext cx="3556413" cy="257175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Title 1">
            <a:extLst>
              <a:ext uri="{FF2B5EF4-FFF2-40B4-BE49-F238E27FC236}">
                <a16:creationId xmlns:a16="http://schemas.microsoft.com/office/drawing/2014/main" id="{A37234EA-ACA3-9F4F-BD9F-4397E8AEF596}"/>
              </a:ext>
            </a:extLst>
          </p:cNvPr>
          <p:cNvSpPr>
            <a:spLocks noGrp="1"/>
          </p:cNvSpPr>
          <p:nvPr>
            <p:ph type="title"/>
          </p:nvPr>
        </p:nvSpPr>
        <p:spPr>
          <a:xfrm>
            <a:off x="448731" y="325102"/>
            <a:ext cx="8223782" cy="369054"/>
          </a:xfrm>
          <a:prstGeom prst="rect">
            <a:avLst/>
          </a:prstGeom>
        </p:spPr>
        <p:txBody>
          <a:bodyPr/>
          <a:lstStyle>
            <a:lvl1pPr algn="l">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1">
            <a:extLst>
              <a:ext uri="{FF2B5EF4-FFF2-40B4-BE49-F238E27FC236}">
                <a16:creationId xmlns:a16="http://schemas.microsoft.com/office/drawing/2014/main" id="{C497D48C-49A7-1D45-BD94-13788B31854B}"/>
              </a:ext>
            </a:extLst>
          </p:cNvPr>
          <p:cNvSpPr>
            <a:spLocks noGrp="1"/>
          </p:cNvSpPr>
          <p:nvPr>
            <p:ph type="body" sz="quarter" idx="14"/>
          </p:nvPr>
        </p:nvSpPr>
        <p:spPr>
          <a:xfrm>
            <a:off x="376815" y="4047068"/>
            <a:ext cx="8295698" cy="897466"/>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FD32E9C1-74C9-B345-BD68-4742655E9A4A}"/>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l">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1E26760-0E82-4E6F-BC82-1B324AF794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452173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Left Side Photo Grey">
    <p:bg>
      <p:bgPr>
        <a:solidFill>
          <a:srgbClr val="E8E8E9"/>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45981" y="1503446"/>
            <a:ext cx="2165908" cy="2165908"/>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Oval 6"/>
          <p:cNvSpPr/>
          <p:nvPr/>
        </p:nvSpPr>
        <p:spPr>
          <a:xfrm>
            <a:off x="742784" y="1400249"/>
            <a:ext cx="2372302" cy="2372302"/>
          </a:xfrm>
          <a:prstGeom prst="ellipse">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Tree>
    <p:extLst>
      <p:ext uri="{BB962C8B-B14F-4D97-AF65-F5344CB8AC3E}">
        <p14:creationId xmlns:p14="http://schemas.microsoft.com/office/powerpoint/2010/main" val="3011493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 Pictur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866126AB-0AEF-0148-AF0D-09DD8515A162}"/>
              </a:ext>
            </a:extLst>
          </p:cNvPr>
          <p:cNvSpPr>
            <a:spLocks noGrp="1"/>
          </p:cNvSpPr>
          <p:nvPr>
            <p:ph type="pic" sz="quarter" idx="12" hasCustomPrompt="1"/>
          </p:nvPr>
        </p:nvSpPr>
        <p:spPr>
          <a:xfrm>
            <a:off x="5274915" y="699716"/>
            <a:ext cx="3105182" cy="3744465"/>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3" name="Picture 2">
            <a:extLst>
              <a:ext uri="{FF2B5EF4-FFF2-40B4-BE49-F238E27FC236}">
                <a16:creationId xmlns:a16="http://schemas.microsoft.com/office/drawing/2014/main" id="{44BCB8A6-9CF9-478C-A389-CC9AC936AC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730534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866126AB-0AEF-0148-AF0D-09DD8515A162}"/>
              </a:ext>
            </a:extLst>
          </p:cNvPr>
          <p:cNvSpPr>
            <a:spLocks noGrp="1"/>
          </p:cNvSpPr>
          <p:nvPr>
            <p:ph type="pic" sz="quarter" idx="12" hasCustomPrompt="1"/>
          </p:nvPr>
        </p:nvSpPr>
        <p:spPr>
          <a:xfrm>
            <a:off x="3375098" y="699717"/>
            <a:ext cx="2601280" cy="3136822"/>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4" name="Picture Placeholder 8">
            <a:extLst>
              <a:ext uri="{FF2B5EF4-FFF2-40B4-BE49-F238E27FC236}">
                <a16:creationId xmlns:a16="http://schemas.microsoft.com/office/drawing/2014/main" id="{EE961149-B6E6-B242-A557-EE5600722A56}"/>
              </a:ext>
            </a:extLst>
          </p:cNvPr>
          <p:cNvSpPr>
            <a:spLocks noGrp="1"/>
          </p:cNvSpPr>
          <p:nvPr>
            <p:ph type="pic" sz="quarter" idx="14" hasCustomPrompt="1"/>
          </p:nvPr>
        </p:nvSpPr>
        <p:spPr>
          <a:xfrm>
            <a:off x="6287228" y="699717"/>
            <a:ext cx="2601280" cy="3136822"/>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4" name="Picture 3">
            <a:extLst>
              <a:ext uri="{FF2B5EF4-FFF2-40B4-BE49-F238E27FC236}">
                <a16:creationId xmlns:a16="http://schemas.microsoft.com/office/drawing/2014/main" id="{69D9A952-E2EF-416D-B4D1-F4089B3668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262521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l">
    <p:bg>
      <p:bgPr>
        <a:solidFill>
          <a:srgbClr val="00A5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287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9AF0DA1-483A-4944-B8BE-5B7AD39A564C}"/>
              </a:ext>
            </a:extLst>
          </p:cNvPr>
          <p:cNvSpPr>
            <a:spLocks noGrp="1"/>
          </p:cNvSpPr>
          <p:nvPr>
            <p:ph type="pic" sz="quarter" idx="12" hasCustomPrompt="1"/>
          </p:nvPr>
        </p:nvSpPr>
        <p:spPr>
          <a:xfrm>
            <a:off x="3375211" y="1035424"/>
            <a:ext cx="1713224" cy="2893704"/>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9" name="Picture Placeholder 8">
            <a:extLst>
              <a:ext uri="{FF2B5EF4-FFF2-40B4-BE49-F238E27FC236}">
                <a16:creationId xmlns:a16="http://schemas.microsoft.com/office/drawing/2014/main" id="{01624D40-FB4C-9F43-B8D2-7A53A116176D}"/>
              </a:ext>
            </a:extLst>
          </p:cNvPr>
          <p:cNvSpPr>
            <a:spLocks noGrp="1"/>
          </p:cNvSpPr>
          <p:nvPr>
            <p:ph type="pic" sz="quarter" idx="14" hasCustomPrompt="1"/>
          </p:nvPr>
        </p:nvSpPr>
        <p:spPr>
          <a:xfrm>
            <a:off x="5402993" y="1035424"/>
            <a:ext cx="1713225" cy="2893704"/>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0" name="Picture Placeholder 8">
            <a:extLst>
              <a:ext uri="{FF2B5EF4-FFF2-40B4-BE49-F238E27FC236}">
                <a16:creationId xmlns:a16="http://schemas.microsoft.com/office/drawing/2014/main" id="{5BBB1316-91D0-C34E-BEF9-B6B0545F7E66}"/>
              </a:ext>
            </a:extLst>
          </p:cNvPr>
          <p:cNvSpPr>
            <a:spLocks noGrp="1"/>
          </p:cNvSpPr>
          <p:nvPr>
            <p:ph type="pic" sz="quarter" idx="15" hasCustomPrompt="1"/>
          </p:nvPr>
        </p:nvSpPr>
        <p:spPr>
          <a:xfrm>
            <a:off x="7430774" y="1035424"/>
            <a:ext cx="1713225" cy="2893704"/>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5" name="Picture 4">
            <a:extLst>
              <a:ext uri="{FF2B5EF4-FFF2-40B4-BE49-F238E27FC236}">
                <a16:creationId xmlns:a16="http://schemas.microsoft.com/office/drawing/2014/main" id="{3D06550C-C62A-4D58-AD72-9CF8A39AFC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8827197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AB8F94-DDB7-6D4C-8368-47B231CEC0ED}"/>
              </a:ext>
            </a:extLst>
          </p:cNvPr>
          <p:cNvSpPr>
            <a:spLocks noGrp="1"/>
          </p:cNvSpPr>
          <p:nvPr>
            <p:ph type="pic" sz="quarter" idx="12" hasCustomPrompt="1"/>
          </p:nvPr>
        </p:nvSpPr>
        <p:spPr>
          <a:xfrm>
            <a:off x="4015406" y="495179"/>
            <a:ext cx="2173773" cy="1647670"/>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0" name="Picture Placeholder 8">
            <a:extLst>
              <a:ext uri="{FF2B5EF4-FFF2-40B4-BE49-F238E27FC236}">
                <a16:creationId xmlns:a16="http://schemas.microsoft.com/office/drawing/2014/main" id="{439F2A22-59A2-6745-ACEB-76CFAAF4001C}"/>
              </a:ext>
            </a:extLst>
          </p:cNvPr>
          <p:cNvSpPr>
            <a:spLocks noGrp="1"/>
          </p:cNvSpPr>
          <p:nvPr>
            <p:ph type="pic" sz="quarter" idx="13" hasCustomPrompt="1"/>
          </p:nvPr>
        </p:nvSpPr>
        <p:spPr>
          <a:xfrm>
            <a:off x="6580613" y="495179"/>
            <a:ext cx="2173773" cy="1647670"/>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5" name="Picture Placeholder 8">
            <a:extLst>
              <a:ext uri="{FF2B5EF4-FFF2-40B4-BE49-F238E27FC236}">
                <a16:creationId xmlns:a16="http://schemas.microsoft.com/office/drawing/2014/main" id="{4DD87637-50B5-4143-9BA9-2E7A3B8CCA80}"/>
              </a:ext>
            </a:extLst>
          </p:cNvPr>
          <p:cNvSpPr>
            <a:spLocks noGrp="1"/>
          </p:cNvSpPr>
          <p:nvPr>
            <p:ph type="pic" sz="quarter" idx="14" hasCustomPrompt="1"/>
          </p:nvPr>
        </p:nvSpPr>
        <p:spPr>
          <a:xfrm>
            <a:off x="4015406" y="2840814"/>
            <a:ext cx="2173773" cy="1647670"/>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6" name="Picture Placeholder 8">
            <a:extLst>
              <a:ext uri="{FF2B5EF4-FFF2-40B4-BE49-F238E27FC236}">
                <a16:creationId xmlns:a16="http://schemas.microsoft.com/office/drawing/2014/main" id="{51060817-FFAF-9E45-BB20-8B89B700257C}"/>
              </a:ext>
            </a:extLst>
          </p:cNvPr>
          <p:cNvSpPr>
            <a:spLocks noGrp="1"/>
          </p:cNvSpPr>
          <p:nvPr>
            <p:ph type="pic" sz="quarter" idx="15" hasCustomPrompt="1"/>
          </p:nvPr>
        </p:nvSpPr>
        <p:spPr>
          <a:xfrm>
            <a:off x="6580613" y="2840814"/>
            <a:ext cx="2173773" cy="1647670"/>
          </a:xfrm>
          <a:prstGeom prst="rect">
            <a:avLst/>
          </a:prstGeom>
          <a:solidFill>
            <a:schemeClr val="bg1">
              <a:lumMod val="95000"/>
            </a:schemeClr>
          </a:solidFill>
        </p:spPr>
        <p:txBody>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6" name="Picture 5">
            <a:extLst>
              <a:ext uri="{FF2B5EF4-FFF2-40B4-BE49-F238E27FC236}">
                <a16:creationId xmlns:a16="http://schemas.microsoft.com/office/drawing/2014/main" id="{C3C61873-AD42-4D8A-8A4A-EEE81FBCA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22557729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 Image Section">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6490296" y="1094893"/>
            <a:ext cx="2003404" cy="2935559"/>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cs typeface="Arial" panose="020B0604020202020204" pitchFamily="34" charset="0"/>
              </a:defRPr>
            </a:lvl1pPr>
          </a:lstStyle>
          <a:p>
            <a:endParaRPr lang="en-US" dirty="0"/>
          </a:p>
        </p:txBody>
      </p:sp>
      <p:sp>
        <p:nvSpPr>
          <p:cNvPr id="7" name="Picture Placeholder 13"/>
          <p:cNvSpPr>
            <a:spLocks noGrp="1"/>
          </p:cNvSpPr>
          <p:nvPr>
            <p:ph type="pic" sz="quarter" idx="51"/>
          </p:nvPr>
        </p:nvSpPr>
        <p:spPr>
          <a:xfrm>
            <a:off x="4083204" y="1094893"/>
            <a:ext cx="2003404" cy="2935559"/>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cs typeface="Arial" panose="020B0604020202020204" pitchFamily="34" charset="0"/>
              </a:defRPr>
            </a:lvl1pPr>
          </a:lstStyle>
          <a:p>
            <a:endParaRPr lang="en-US" dirty="0"/>
          </a:p>
        </p:txBody>
      </p:sp>
      <p:pic>
        <p:nvPicPr>
          <p:cNvPr id="4" name="Picture 3">
            <a:extLst>
              <a:ext uri="{FF2B5EF4-FFF2-40B4-BE49-F238E27FC236}">
                <a16:creationId xmlns:a16="http://schemas.microsoft.com/office/drawing/2014/main" id="{61B7E6C6-269D-437E-BD0B-F72D37BCC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8094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 image section">
    <p:spTree>
      <p:nvGrpSpPr>
        <p:cNvPr id="1" name=""/>
        <p:cNvGrpSpPr/>
        <p:nvPr/>
      </p:nvGrpSpPr>
      <p:grpSpPr>
        <a:xfrm>
          <a:off x="0" y="0"/>
          <a:ext cx="0" cy="0"/>
          <a:chOff x="0" y="0"/>
          <a:chExt cx="0" cy="0"/>
        </a:xfrm>
      </p:grpSpPr>
      <p:sp>
        <p:nvSpPr>
          <p:cNvPr id="17" name="Picture Placeholder 13"/>
          <p:cNvSpPr>
            <a:spLocks noGrp="1"/>
          </p:cNvSpPr>
          <p:nvPr>
            <p:ph type="pic" sz="quarter" idx="41"/>
          </p:nvPr>
        </p:nvSpPr>
        <p:spPr>
          <a:xfrm>
            <a:off x="6877494" y="0"/>
            <a:ext cx="2266507" cy="5143500"/>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18" name="Picture Placeholder 13"/>
          <p:cNvSpPr>
            <a:spLocks noGrp="1"/>
          </p:cNvSpPr>
          <p:nvPr>
            <p:ph type="pic" sz="quarter" idx="42"/>
          </p:nvPr>
        </p:nvSpPr>
        <p:spPr>
          <a:xfrm>
            <a:off x="4572000" y="0"/>
            <a:ext cx="2213038" cy="2517388"/>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19" name="Picture Placeholder 13"/>
          <p:cNvSpPr>
            <a:spLocks noGrp="1"/>
          </p:cNvSpPr>
          <p:nvPr>
            <p:ph type="pic" sz="quarter" idx="43"/>
          </p:nvPr>
        </p:nvSpPr>
        <p:spPr>
          <a:xfrm>
            <a:off x="4572000" y="2626113"/>
            <a:ext cx="2213038" cy="2517388"/>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50E2F535-301C-AB49-959F-0E48F615339A}"/>
              </a:ext>
            </a:extLst>
          </p:cNvPr>
          <p:cNvSpPr>
            <a:spLocks noGrp="1"/>
          </p:cNvSpPr>
          <p:nvPr>
            <p:ph type="title"/>
          </p:nvPr>
        </p:nvSpPr>
        <p:spPr>
          <a:xfrm>
            <a:off x="376815" y="287522"/>
            <a:ext cx="3992821"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CF5A37F5-7142-9E4D-B6B7-3FDFE070597D}"/>
              </a:ext>
            </a:extLst>
          </p:cNvPr>
          <p:cNvSpPr>
            <a:spLocks noGrp="1"/>
          </p:cNvSpPr>
          <p:nvPr>
            <p:ph type="body" sz="quarter" idx="14"/>
          </p:nvPr>
        </p:nvSpPr>
        <p:spPr>
          <a:xfrm>
            <a:off x="376815" y="1551902"/>
            <a:ext cx="3992819"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EC1EC272-1A35-4745-838C-F159C4A520C5}"/>
              </a:ext>
            </a:extLst>
          </p:cNvPr>
          <p:cNvSpPr>
            <a:spLocks noGrp="1"/>
          </p:cNvSpPr>
          <p:nvPr>
            <p:ph type="body" sz="quarter" idx="12" hasCustomPrompt="1"/>
          </p:nvPr>
        </p:nvSpPr>
        <p:spPr>
          <a:xfrm>
            <a:off x="376817" y="656575"/>
            <a:ext cx="3992819"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64374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ttom Half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384B3F4-B0C4-924A-8B05-384DCFB97053}"/>
              </a:ext>
            </a:extLst>
          </p:cNvPr>
          <p:cNvSpPr>
            <a:spLocks noGrp="1"/>
          </p:cNvSpPr>
          <p:nvPr>
            <p:ph type="pic" sz="quarter" idx="10" hasCustomPrompt="1"/>
          </p:nvPr>
        </p:nvSpPr>
        <p:spPr>
          <a:xfrm>
            <a:off x="0" y="2421468"/>
            <a:ext cx="9144000" cy="2722033"/>
          </a:xfrm>
          <a:prstGeom prst="rect">
            <a:avLst/>
          </a:prstGeom>
          <a:solidFill>
            <a:schemeClr val="bg1">
              <a:lumMod val="95000"/>
            </a:schemeClr>
          </a:solidFill>
        </p:spPr>
        <p:txBody>
          <a:bodyPr>
            <a:normAutofit/>
          </a:bodyPr>
          <a:lstStyle>
            <a:lvl1pPr marL="0" indent="0" algn="r">
              <a:buNone/>
              <a:defRPr sz="1000" b="0" i="0">
                <a:solidFill>
                  <a:schemeClr val="tx1"/>
                </a:solidFill>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80E09242-2BBD-B848-8D57-E927A4E27A42}"/>
              </a:ext>
            </a:extLst>
          </p:cNvPr>
          <p:cNvSpPr>
            <a:spLocks noGrp="1"/>
          </p:cNvSpPr>
          <p:nvPr>
            <p:ph type="title"/>
          </p:nvPr>
        </p:nvSpPr>
        <p:spPr>
          <a:xfrm>
            <a:off x="448731"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5">
            <a:extLst>
              <a:ext uri="{FF2B5EF4-FFF2-40B4-BE49-F238E27FC236}">
                <a16:creationId xmlns:a16="http://schemas.microsoft.com/office/drawing/2014/main" id="{D85B8192-58E1-6E49-821A-AAB62F44FE96}"/>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5" name="Picture 4">
            <a:extLst>
              <a:ext uri="{FF2B5EF4-FFF2-40B4-BE49-F238E27FC236}">
                <a16:creationId xmlns:a16="http://schemas.microsoft.com/office/drawing/2014/main" id="{D97A93FB-682C-411B-8D4B-3B6120FC34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4155537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p Half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2438508"/>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DEC3FEE-B228-7C49-A773-C9657E4DCAEF}"/>
              </a:ext>
            </a:extLst>
          </p:cNvPr>
          <p:cNvSpPr>
            <a:spLocks noGrp="1"/>
          </p:cNvSpPr>
          <p:nvPr>
            <p:ph type="title"/>
          </p:nvPr>
        </p:nvSpPr>
        <p:spPr>
          <a:xfrm>
            <a:off x="448731" y="325102"/>
            <a:ext cx="8223782" cy="369054"/>
          </a:xfrm>
          <a:prstGeom prst="rect">
            <a:avLst/>
          </a:prstGeom>
        </p:spPr>
        <p:txBody>
          <a:bodyP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7DE1D19-4473-EF46-9BC0-E3DC13AC795A}"/>
              </a:ext>
            </a:extLst>
          </p:cNvPr>
          <p:cNvSpPr>
            <a:spLocks noGrp="1"/>
          </p:cNvSpPr>
          <p:nvPr>
            <p:ph type="body" sz="quarter" idx="14"/>
          </p:nvPr>
        </p:nvSpPr>
        <p:spPr>
          <a:xfrm>
            <a:off x="376815" y="2763611"/>
            <a:ext cx="8295698" cy="1992688"/>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E6996684-948E-0B4C-B79F-4FC1CC016103}"/>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l">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141936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ock Quote M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36361" y="1275947"/>
            <a:ext cx="5907640" cy="2309735"/>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84B7AD19-B05F-324C-AFC2-8C798AC5FF6E}"/>
              </a:ext>
            </a:extLst>
          </p:cNvPr>
          <p:cNvSpPr>
            <a:spLocks noGrp="1"/>
          </p:cNvSpPr>
          <p:nvPr>
            <p:ph type="title"/>
          </p:nvPr>
        </p:nvSpPr>
        <p:spPr>
          <a:xfrm>
            <a:off x="448731" y="325102"/>
            <a:ext cx="8223782" cy="369054"/>
          </a:xfrm>
          <a:prstGeom prst="rect">
            <a:avLst/>
          </a:prstGeom>
        </p:spPr>
        <p:txBody>
          <a:bodyPr/>
          <a:lstStyle>
            <a:lvl1pPr algn="l">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5">
            <a:extLst>
              <a:ext uri="{FF2B5EF4-FFF2-40B4-BE49-F238E27FC236}">
                <a16:creationId xmlns:a16="http://schemas.microsoft.com/office/drawing/2014/main" id="{D705D0E8-1249-994F-83F4-BE83967D4738}"/>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l">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5" name="Picture 4">
            <a:extLst>
              <a:ext uri="{FF2B5EF4-FFF2-40B4-BE49-F238E27FC236}">
                <a16:creationId xmlns:a16="http://schemas.microsoft.com/office/drawing/2014/main" id="{992C1EDD-F961-42F7-BC02-291ADC64E4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2993011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iple Feature Photos">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551835" y="1400706"/>
            <a:ext cx="2458955" cy="2458955"/>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8" name="Picture Placeholder 2">
            <a:extLst>
              <a:ext uri="{FF2B5EF4-FFF2-40B4-BE49-F238E27FC236}">
                <a16:creationId xmlns:a16="http://schemas.microsoft.com/office/drawing/2014/main" id="{BC2EEC34-0691-1548-AF59-5C625B51EE3B}"/>
              </a:ext>
            </a:extLst>
          </p:cNvPr>
          <p:cNvSpPr>
            <a:spLocks noGrp="1"/>
          </p:cNvSpPr>
          <p:nvPr>
            <p:ph type="pic" sz="quarter" idx="14" hasCustomPrompt="1"/>
          </p:nvPr>
        </p:nvSpPr>
        <p:spPr>
          <a:xfrm>
            <a:off x="5113181" y="1400706"/>
            <a:ext cx="2458955" cy="2458955"/>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6" name="Title 1">
            <a:extLst>
              <a:ext uri="{FF2B5EF4-FFF2-40B4-BE49-F238E27FC236}">
                <a16:creationId xmlns:a16="http://schemas.microsoft.com/office/drawing/2014/main" id="{41CB7E6C-5CD0-BE45-ADF7-EB585E63B135}"/>
              </a:ext>
            </a:extLst>
          </p:cNvPr>
          <p:cNvSpPr>
            <a:spLocks noGrp="1"/>
          </p:cNvSpPr>
          <p:nvPr>
            <p:ph type="title"/>
          </p:nvPr>
        </p:nvSpPr>
        <p:spPr>
          <a:xfrm>
            <a:off x="448731"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7" name="Text Placeholder 15">
            <a:extLst>
              <a:ext uri="{FF2B5EF4-FFF2-40B4-BE49-F238E27FC236}">
                <a16:creationId xmlns:a16="http://schemas.microsoft.com/office/drawing/2014/main" id="{5D57E79A-D7F5-B94C-8DC4-45A0DA68918F}"/>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9" name="Picture 8">
            <a:extLst>
              <a:ext uri="{FF2B5EF4-FFF2-40B4-BE49-F238E27FC236}">
                <a16:creationId xmlns:a16="http://schemas.microsoft.com/office/drawing/2014/main" id="{A7443E07-8937-4D4F-8E56-284BECEE91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513967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iple Featur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47274" y="1530851"/>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Picture Placeholder 2">
            <a:extLst>
              <a:ext uri="{FF2B5EF4-FFF2-40B4-BE49-F238E27FC236}">
                <a16:creationId xmlns:a16="http://schemas.microsoft.com/office/drawing/2014/main" id="{26508C59-C845-5B45-9480-3D161CB19A0F}"/>
              </a:ext>
            </a:extLst>
          </p:cNvPr>
          <p:cNvSpPr>
            <a:spLocks noGrp="1"/>
          </p:cNvSpPr>
          <p:nvPr>
            <p:ph type="pic" sz="quarter" idx="13" hasCustomPrompt="1"/>
          </p:nvPr>
        </p:nvSpPr>
        <p:spPr>
          <a:xfrm>
            <a:off x="3256909" y="1530851"/>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0" name="Picture Placeholder 2">
            <a:extLst>
              <a:ext uri="{FF2B5EF4-FFF2-40B4-BE49-F238E27FC236}">
                <a16:creationId xmlns:a16="http://schemas.microsoft.com/office/drawing/2014/main" id="{991CD6F0-5F85-BC4C-96FC-3565E43C354E}"/>
              </a:ext>
            </a:extLst>
          </p:cNvPr>
          <p:cNvSpPr>
            <a:spLocks noGrp="1"/>
          </p:cNvSpPr>
          <p:nvPr>
            <p:ph type="pic" sz="quarter" idx="14" hasCustomPrompt="1"/>
          </p:nvPr>
        </p:nvSpPr>
        <p:spPr>
          <a:xfrm>
            <a:off x="5866546" y="1530850"/>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1" name="Title 1">
            <a:extLst>
              <a:ext uri="{FF2B5EF4-FFF2-40B4-BE49-F238E27FC236}">
                <a16:creationId xmlns:a16="http://schemas.microsoft.com/office/drawing/2014/main" id="{FD1DA60D-70CB-7C41-BF63-31EC2F74341E}"/>
              </a:ext>
            </a:extLst>
          </p:cNvPr>
          <p:cNvSpPr>
            <a:spLocks noGrp="1"/>
          </p:cNvSpPr>
          <p:nvPr>
            <p:ph type="title"/>
          </p:nvPr>
        </p:nvSpPr>
        <p:spPr>
          <a:xfrm>
            <a:off x="448731"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5">
            <a:extLst>
              <a:ext uri="{FF2B5EF4-FFF2-40B4-BE49-F238E27FC236}">
                <a16:creationId xmlns:a16="http://schemas.microsoft.com/office/drawing/2014/main" id="{FB011FB2-0167-D342-9CAE-C14C67F3F795}"/>
              </a:ext>
            </a:extLst>
          </p:cNvPr>
          <p:cNvSpPr>
            <a:spLocks noGrp="1"/>
          </p:cNvSpPr>
          <p:nvPr>
            <p:ph type="body" sz="quarter" idx="12" hasCustomPrompt="1"/>
          </p:nvPr>
        </p:nvSpPr>
        <p:spPr>
          <a:xfrm>
            <a:off x="448734"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6" name="Text Placeholder 11">
            <a:extLst>
              <a:ext uri="{FF2B5EF4-FFF2-40B4-BE49-F238E27FC236}">
                <a16:creationId xmlns:a16="http://schemas.microsoft.com/office/drawing/2014/main" id="{65DCBBA4-E18C-1E46-B332-AC123CE65D9A}"/>
              </a:ext>
            </a:extLst>
          </p:cNvPr>
          <p:cNvSpPr>
            <a:spLocks noGrp="1"/>
          </p:cNvSpPr>
          <p:nvPr>
            <p:ph type="body" sz="quarter" idx="15"/>
          </p:nvPr>
        </p:nvSpPr>
        <p:spPr>
          <a:xfrm>
            <a:off x="647274"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a:extLst>
              <a:ext uri="{FF2B5EF4-FFF2-40B4-BE49-F238E27FC236}">
                <a16:creationId xmlns:a16="http://schemas.microsoft.com/office/drawing/2014/main" id="{66D647AD-267B-C340-85C7-6A47D41924D9}"/>
              </a:ext>
            </a:extLst>
          </p:cNvPr>
          <p:cNvSpPr>
            <a:spLocks noGrp="1"/>
          </p:cNvSpPr>
          <p:nvPr>
            <p:ph type="body" sz="quarter" idx="16"/>
          </p:nvPr>
        </p:nvSpPr>
        <p:spPr>
          <a:xfrm>
            <a:off x="3263058"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AE3008C9-AAC5-2B49-8B9D-8F2AE1B0AE3F}"/>
              </a:ext>
            </a:extLst>
          </p:cNvPr>
          <p:cNvSpPr>
            <a:spLocks noGrp="1"/>
          </p:cNvSpPr>
          <p:nvPr>
            <p:ph type="body" sz="quarter" idx="17"/>
          </p:nvPr>
        </p:nvSpPr>
        <p:spPr>
          <a:xfrm>
            <a:off x="5871346"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23D3583F-99FC-486B-8FBE-65183D485A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33108477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enter Column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342399" y="0"/>
            <a:ext cx="2468821" cy="514350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4" name="Picture 3">
            <a:extLst>
              <a:ext uri="{FF2B5EF4-FFF2-40B4-BE49-F238E27FC236}">
                <a16:creationId xmlns:a16="http://schemas.microsoft.com/office/drawing/2014/main" id="{739DA548-DD17-48B9-8B4C-1BB4AC07EB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16662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p:bg>
      <p:bgPr>
        <a:solidFill>
          <a:srgbClr val="69BE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20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ff Center Photo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789147" y="0"/>
            <a:ext cx="217214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B75AB752-8BF0-B649-85C5-ED8D0366503B}"/>
              </a:ext>
            </a:extLst>
          </p:cNvPr>
          <p:cNvSpPr>
            <a:spLocks noGrp="1"/>
          </p:cNvSpPr>
          <p:nvPr>
            <p:ph type="title"/>
          </p:nvPr>
        </p:nvSpPr>
        <p:spPr>
          <a:xfrm>
            <a:off x="376815" y="545235"/>
            <a:ext cx="432260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77157ECD-2FF9-BC42-9B55-3A3E538B3716}"/>
              </a:ext>
            </a:extLst>
          </p:cNvPr>
          <p:cNvSpPr>
            <a:spLocks noGrp="1"/>
          </p:cNvSpPr>
          <p:nvPr>
            <p:ph type="body" sz="quarter" idx="15"/>
          </p:nvPr>
        </p:nvSpPr>
        <p:spPr>
          <a:xfrm>
            <a:off x="376815" y="1769534"/>
            <a:ext cx="4252484"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6058F79B-6B84-EF4B-93CE-1154516D1D73}"/>
              </a:ext>
            </a:extLst>
          </p:cNvPr>
          <p:cNvSpPr>
            <a:spLocks noGrp="1"/>
          </p:cNvSpPr>
          <p:nvPr>
            <p:ph type="body" sz="quarter" idx="12" hasCustomPrompt="1"/>
          </p:nvPr>
        </p:nvSpPr>
        <p:spPr>
          <a:xfrm>
            <a:off x="376816" y="914288"/>
            <a:ext cx="432260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4" name="Text Placeholder 11">
            <a:extLst>
              <a:ext uri="{FF2B5EF4-FFF2-40B4-BE49-F238E27FC236}">
                <a16:creationId xmlns:a16="http://schemas.microsoft.com/office/drawing/2014/main" id="{BCED4F2F-E043-E146-92BA-8267031A4F48}"/>
              </a:ext>
            </a:extLst>
          </p:cNvPr>
          <p:cNvSpPr>
            <a:spLocks noGrp="1"/>
          </p:cNvSpPr>
          <p:nvPr>
            <p:ph type="body" sz="quarter" idx="16"/>
          </p:nvPr>
        </p:nvSpPr>
        <p:spPr>
          <a:xfrm>
            <a:off x="7054933" y="375448"/>
            <a:ext cx="1984137" cy="455631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940ACAC-8E21-47A2-B59E-C75FB2D106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622397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ight Diagonal Computer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09402" y="0"/>
            <a:ext cx="5934599" cy="51435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a:solidFill>
            <a:schemeClr val="bg1">
              <a:lumMod val="95000"/>
            </a:schemeClr>
          </a:solidFill>
        </p:spPr>
        <p:txBody>
          <a:bodyPr rtlCol="0">
            <a:no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3">
            <a:extLst>
              <a:ext uri="{FF2B5EF4-FFF2-40B4-BE49-F238E27FC236}">
                <a16:creationId xmlns:a16="http://schemas.microsoft.com/office/drawing/2014/main" id="{43CC4C52-B5BF-EC48-91C7-B31628DFA50B}"/>
              </a:ext>
            </a:extLst>
          </p:cNvPr>
          <p:cNvSpPr>
            <a:spLocks noGrp="1"/>
          </p:cNvSpPr>
          <p:nvPr>
            <p:ph type="pic" sz="quarter" idx="13"/>
          </p:nvPr>
        </p:nvSpPr>
        <p:spPr>
          <a:xfrm>
            <a:off x="890112" y="1420131"/>
            <a:ext cx="4643516" cy="2901559"/>
          </a:xfrm>
          <a:prstGeom prst="rect">
            <a:avLst/>
          </a:prstGeom>
          <a:solidFill>
            <a:schemeClr val="bg1">
              <a:lumMod val="95000"/>
            </a:schemeClr>
          </a:solidFill>
          <a:effectLst/>
        </p:spPr>
        <p:txBody>
          <a:bodyPr/>
          <a:lstStyle>
            <a:lvl1pPr marL="0" indent="0">
              <a:buNone/>
              <a:defRPr sz="1200" b="0" i="0">
                <a:latin typeface="+mn-lt"/>
                <a:cs typeface="Arial" panose="020B0604020202020204" pitchFamily="34" charset="0"/>
              </a:defRPr>
            </a:lvl1pPr>
          </a:lstStyle>
          <a:p>
            <a:endParaRPr lang="en-US" dirty="0"/>
          </a:p>
        </p:txBody>
      </p:sp>
      <p:sp>
        <p:nvSpPr>
          <p:cNvPr id="6" name="Title 1">
            <a:extLst>
              <a:ext uri="{FF2B5EF4-FFF2-40B4-BE49-F238E27FC236}">
                <a16:creationId xmlns:a16="http://schemas.microsoft.com/office/drawing/2014/main" id="{0DECC1E1-274E-4C44-9C14-0CE5E8ABE5BA}"/>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5">
            <a:extLst>
              <a:ext uri="{FF2B5EF4-FFF2-40B4-BE49-F238E27FC236}">
                <a16:creationId xmlns:a16="http://schemas.microsoft.com/office/drawing/2014/main" id="{D4D5180F-9850-6E4A-8E3E-07E68B1F30FF}"/>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218956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uter Right">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id="{49545B79-C8B4-E44D-832B-72EF18E874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28534"/>
          <a:stretch/>
        </p:blipFill>
        <p:spPr>
          <a:xfrm>
            <a:off x="4132737" y="935901"/>
            <a:ext cx="5011264" cy="4029066"/>
          </a:xfrm>
          <a:prstGeom prst="rect">
            <a:avLst/>
          </a:prstGeom>
        </p:spPr>
      </p:pic>
      <p:sp>
        <p:nvSpPr>
          <p:cNvPr id="4" name="Picture Placeholder 3">
            <a:extLst>
              <a:ext uri="{FF2B5EF4-FFF2-40B4-BE49-F238E27FC236}">
                <a16:creationId xmlns:a16="http://schemas.microsoft.com/office/drawing/2014/main" id="{43CC4C52-B5BF-EC48-91C7-B31628DFA50B}"/>
              </a:ext>
            </a:extLst>
          </p:cNvPr>
          <p:cNvSpPr>
            <a:spLocks noGrp="1"/>
          </p:cNvSpPr>
          <p:nvPr>
            <p:ph type="pic" sz="quarter" idx="13"/>
          </p:nvPr>
        </p:nvSpPr>
        <p:spPr>
          <a:xfrm>
            <a:off x="4973382" y="1170223"/>
            <a:ext cx="4170619" cy="3329541"/>
          </a:xfrm>
          <a:prstGeom prst="rect">
            <a:avLst/>
          </a:prstGeom>
          <a:solidFill>
            <a:schemeClr val="bg1">
              <a:lumMod val="95000"/>
            </a:schemeClr>
          </a:solidFill>
          <a:effectLst/>
        </p:spPr>
        <p:txBody>
          <a:bodyPr/>
          <a:lstStyle>
            <a:lvl1pPr marL="0" indent="0">
              <a:buNone/>
              <a:defRPr sz="1200" b="0" i="0">
                <a:latin typeface="+mn-lt"/>
                <a:cs typeface="Arial" panose="020B0604020202020204" pitchFamily="34" charset="0"/>
              </a:defRPr>
            </a:lvl1pPr>
          </a:lstStyle>
          <a:p>
            <a:endParaRPr lang="en-US" dirty="0"/>
          </a:p>
        </p:txBody>
      </p:sp>
      <p:sp>
        <p:nvSpPr>
          <p:cNvPr id="8" name="Title 1">
            <a:extLst>
              <a:ext uri="{FF2B5EF4-FFF2-40B4-BE49-F238E27FC236}">
                <a16:creationId xmlns:a16="http://schemas.microsoft.com/office/drawing/2014/main" id="{C324D045-A61B-FD48-95BA-DA7DE58E2FB2}"/>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6ACEDFF5-3805-5E41-AC33-B6FA74B949E9}"/>
              </a:ext>
            </a:extLst>
          </p:cNvPr>
          <p:cNvSpPr>
            <a:spLocks noGrp="1"/>
          </p:cNvSpPr>
          <p:nvPr>
            <p:ph type="body" sz="quarter" idx="14"/>
          </p:nvPr>
        </p:nvSpPr>
        <p:spPr>
          <a:xfrm>
            <a:off x="376815" y="1523656"/>
            <a:ext cx="3955343"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41D7CB70-F73D-2844-84C7-7402CC262BBA}"/>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10" name="Picture 9">
            <a:extLst>
              <a:ext uri="{FF2B5EF4-FFF2-40B4-BE49-F238E27FC236}">
                <a16:creationId xmlns:a16="http://schemas.microsoft.com/office/drawing/2014/main" id="{A50225B0-5B36-4023-AABB-CBE3A618CAE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custDataLst>
      <p:tags r:id="rId1"/>
    </p:custDataLst>
    <p:extLst>
      <p:ext uri="{BB962C8B-B14F-4D97-AF65-F5344CB8AC3E}">
        <p14:creationId xmlns:p14="http://schemas.microsoft.com/office/powerpoint/2010/main" val="1224900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Photo Grid">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6123778" y="0"/>
            <a:ext cx="302022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2" hasCustomPrompt="1"/>
          </p:nvPr>
        </p:nvSpPr>
        <p:spPr>
          <a:xfrm>
            <a:off x="1" y="0"/>
            <a:ext cx="302022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3" hasCustomPrompt="1"/>
          </p:nvPr>
        </p:nvSpPr>
        <p:spPr>
          <a:xfrm>
            <a:off x="3061890" y="0"/>
            <a:ext cx="3020222"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4" hasCustomPrompt="1"/>
          </p:nvPr>
        </p:nvSpPr>
        <p:spPr>
          <a:xfrm>
            <a:off x="3061890" y="2616328"/>
            <a:ext cx="3020222" cy="2527173"/>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326924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Photo Gr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4571997" cy="514350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4572004" y="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4572004" y="257175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1795061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Photo Grid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572004" y="0"/>
            <a:ext cx="4571997" cy="514350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1" y="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1" y="257175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4048135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ject Breakdown">
    <p:spTree>
      <p:nvGrpSpPr>
        <p:cNvPr id="1" name=""/>
        <p:cNvGrpSpPr/>
        <p:nvPr/>
      </p:nvGrpSpPr>
      <p:grpSpPr>
        <a:xfrm>
          <a:off x="0" y="0"/>
          <a:ext cx="0" cy="0"/>
          <a:chOff x="0" y="0"/>
          <a:chExt cx="0" cy="0"/>
        </a:xfrm>
      </p:grpSpPr>
      <p:sp>
        <p:nvSpPr>
          <p:cNvPr id="3" name="Picture Placeholder 2"/>
          <p:cNvSpPr>
            <a:spLocks noGrp="1"/>
          </p:cNvSpPr>
          <p:nvPr>
            <p:ph type="pic" sz="quarter" idx="40" hasCustomPrompt="1"/>
          </p:nvPr>
        </p:nvSpPr>
        <p:spPr>
          <a:xfrm>
            <a:off x="1828800" y="3315177"/>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41" hasCustomPrompt="1"/>
          </p:nvPr>
        </p:nvSpPr>
        <p:spPr>
          <a:xfrm>
            <a:off x="3657600" y="1486853"/>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43" hasCustomPrompt="1"/>
          </p:nvPr>
        </p:nvSpPr>
        <p:spPr>
          <a:xfrm>
            <a:off x="7315200" y="1486853"/>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44" hasCustomPrompt="1"/>
          </p:nvPr>
        </p:nvSpPr>
        <p:spPr>
          <a:xfrm>
            <a:off x="3657600" y="3315177"/>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Picture Placeholder 2"/>
          <p:cNvSpPr>
            <a:spLocks noGrp="1"/>
          </p:cNvSpPr>
          <p:nvPr>
            <p:ph type="pic" sz="quarter" idx="45" hasCustomPrompt="1"/>
          </p:nvPr>
        </p:nvSpPr>
        <p:spPr>
          <a:xfrm>
            <a:off x="5486399" y="1486853"/>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Picture Placeholder 2"/>
          <p:cNvSpPr>
            <a:spLocks noGrp="1"/>
          </p:cNvSpPr>
          <p:nvPr>
            <p:ph type="pic" sz="quarter" idx="46" hasCustomPrompt="1"/>
          </p:nvPr>
        </p:nvSpPr>
        <p:spPr>
          <a:xfrm>
            <a:off x="0" y="3315177"/>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1" name="Title 1">
            <a:extLst>
              <a:ext uri="{FF2B5EF4-FFF2-40B4-BE49-F238E27FC236}">
                <a16:creationId xmlns:a16="http://schemas.microsoft.com/office/drawing/2014/main" id="{CECB22C8-3B8A-6742-A55E-08049859D47D}"/>
              </a:ext>
            </a:extLst>
          </p:cNvPr>
          <p:cNvSpPr>
            <a:spLocks noGrp="1"/>
          </p:cNvSpPr>
          <p:nvPr>
            <p:ph type="title"/>
          </p:nvPr>
        </p:nvSpPr>
        <p:spPr>
          <a:xfrm>
            <a:off x="376813" y="317502"/>
            <a:ext cx="84149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5">
            <a:extLst>
              <a:ext uri="{FF2B5EF4-FFF2-40B4-BE49-F238E27FC236}">
                <a16:creationId xmlns:a16="http://schemas.microsoft.com/office/drawing/2014/main" id="{0FC01F69-5AA8-C84C-AB28-D43200AC8013}"/>
              </a:ext>
            </a:extLst>
          </p:cNvPr>
          <p:cNvSpPr>
            <a:spLocks noGrp="1"/>
          </p:cNvSpPr>
          <p:nvPr>
            <p:ph type="body" sz="quarter" idx="12" hasCustomPrompt="1"/>
          </p:nvPr>
        </p:nvSpPr>
        <p:spPr>
          <a:xfrm>
            <a:off x="376817" y="686555"/>
            <a:ext cx="8414914"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98728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ortfolio Righ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102773" y="0"/>
            <a:ext cx="504122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Picture Placeholder 2">
            <a:extLst>
              <a:ext uri="{FF2B5EF4-FFF2-40B4-BE49-F238E27FC236}">
                <a16:creationId xmlns:a16="http://schemas.microsoft.com/office/drawing/2014/main" id="{7A31A5E3-A964-3B44-9AC9-04205CADCF32}"/>
              </a:ext>
            </a:extLst>
          </p:cNvPr>
          <p:cNvSpPr>
            <a:spLocks noGrp="1"/>
          </p:cNvSpPr>
          <p:nvPr>
            <p:ph type="pic" sz="quarter" idx="16" hasCustomPrompt="1"/>
          </p:nvPr>
        </p:nvSpPr>
        <p:spPr>
          <a:xfrm>
            <a:off x="1" y="0"/>
            <a:ext cx="410277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1AA6F61D-5430-7B42-8C68-6CAF81910EB3}"/>
              </a:ext>
            </a:extLst>
          </p:cNvPr>
          <p:cNvSpPr>
            <a:spLocks noGrp="1"/>
          </p:cNvSpPr>
          <p:nvPr>
            <p:ph type="title"/>
          </p:nvPr>
        </p:nvSpPr>
        <p:spPr>
          <a:xfrm>
            <a:off x="4315932" y="2828838"/>
            <a:ext cx="4614910"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877C9661-554A-3943-8BF1-A91581535B75}"/>
              </a:ext>
            </a:extLst>
          </p:cNvPr>
          <p:cNvSpPr>
            <a:spLocks noGrp="1"/>
          </p:cNvSpPr>
          <p:nvPr>
            <p:ph type="body" sz="quarter" idx="14"/>
          </p:nvPr>
        </p:nvSpPr>
        <p:spPr>
          <a:xfrm>
            <a:off x="4315932" y="3615268"/>
            <a:ext cx="4614908"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1A4B6C83-9DC8-9D46-80A1-4112BCCF59EA}"/>
              </a:ext>
            </a:extLst>
          </p:cNvPr>
          <p:cNvSpPr>
            <a:spLocks noGrp="1"/>
          </p:cNvSpPr>
          <p:nvPr>
            <p:ph type="body" sz="quarter" idx="12" hasCustomPrompt="1"/>
          </p:nvPr>
        </p:nvSpPr>
        <p:spPr>
          <a:xfrm>
            <a:off x="4315933" y="3197891"/>
            <a:ext cx="4614908"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917402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ortfolio Left">
    <p:spTree>
      <p:nvGrpSpPr>
        <p:cNvPr id="1" name=""/>
        <p:cNvGrpSpPr/>
        <p:nvPr/>
      </p:nvGrpSpPr>
      <p:grpSpPr>
        <a:xfrm>
          <a:off x="0" y="0"/>
          <a:ext cx="0" cy="0"/>
          <a:chOff x="0" y="0"/>
          <a:chExt cx="0" cy="0"/>
        </a:xfrm>
      </p:grpSpPr>
      <p:sp>
        <p:nvSpPr>
          <p:cNvPr id="5" name="Picture Placeholder 2"/>
          <p:cNvSpPr>
            <a:spLocks noGrp="1"/>
          </p:cNvSpPr>
          <p:nvPr>
            <p:ph type="pic" sz="quarter" idx="10" hasCustomPrompt="1"/>
          </p:nvPr>
        </p:nvSpPr>
        <p:spPr>
          <a:xfrm>
            <a:off x="5041228" y="0"/>
            <a:ext cx="410277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3" hasCustomPrompt="1"/>
          </p:nvPr>
        </p:nvSpPr>
        <p:spPr>
          <a:xfrm>
            <a:off x="0" y="0"/>
            <a:ext cx="504122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3" name="Title 1">
            <a:extLst>
              <a:ext uri="{FF2B5EF4-FFF2-40B4-BE49-F238E27FC236}">
                <a16:creationId xmlns:a16="http://schemas.microsoft.com/office/drawing/2014/main" id="{80DBAAA3-D8CE-BD43-972D-79F2522463AC}"/>
              </a:ext>
            </a:extLst>
          </p:cNvPr>
          <p:cNvSpPr>
            <a:spLocks noGrp="1"/>
          </p:cNvSpPr>
          <p:nvPr>
            <p:ph type="title"/>
          </p:nvPr>
        </p:nvSpPr>
        <p:spPr>
          <a:xfrm>
            <a:off x="211923" y="2828838"/>
            <a:ext cx="4614910"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1">
            <a:extLst>
              <a:ext uri="{FF2B5EF4-FFF2-40B4-BE49-F238E27FC236}">
                <a16:creationId xmlns:a16="http://schemas.microsoft.com/office/drawing/2014/main" id="{FF2C816A-6EAC-0C42-9DA5-4E2993A59813}"/>
              </a:ext>
            </a:extLst>
          </p:cNvPr>
          <p:cNvSpPr>
            <a:spLocks noGrp="1"/>
          </p:cNvSpPr>
          <p:nvPr>
            <p:ph type="body" sz="quarter" idx="14"/>
          </p:nvPr>
        </p:nvSpPr>
        <p:spPr>
          <a:xfrm>
            <a:off x="211924" y="3615268"/>
            <a:ext cx="4614908"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D4284B74-37DF-014E-A638-072E16337364}"/>
              </a:ext>
            </a:extLst>
          </p:cNvPr>
          <p:cNvSpPr>
            <a:spLocks noGrp="1"/>
          </p:cNvSpPr>
          <p:nvPr>
            <p:ph type="body" sz="quarter" idx="12" hasCustomPrompt="1"/>
          </p:nvPr>
        </p:nvSpPr>
        <p:spPr>
          <a:xfrm>
            <a:off x="211926" y="3197891"/>
            <a:ext cx="4614908"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731728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ouble Feature Photo Top">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2" y="0"/>
            <a:ext cx="4571999"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a16="http://schemas.microsoft.com/office/drawing/2014/main" id="{8ABE3D4B-DCFB-A94E-B680-17DE0CD25DAC}"/>
              </a:ext>
            </a:extLst>
          </p:cNvPr>
          <p:cNvSpPr>
            <a:spLocks noGrp="1"/>
          </p:cNvSpPr>
          <p:nvPr>
            <p:ph type="pic" sz="quarter" idx="18" hasCustomPrompt="1"/>
          </p:nvPr>
        </p:nvSpPr>
        <p:spPr>
          <a:xfrm>
            <a:off x="4572003" y="0"/>
            <a:ext cx="457199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43644058-E66A-DA48-99D7-8F69AFD3A0C5}"/>
              </a:ext>
            </a:extLst>
          </p:cNvPr>
          <p:cNvSpPr>
            <a:spLocks noGrp="1"/>
          </p:cNvSpPr>
          <p:nvPr>
            <p:ph type="title"/>
          </p:nvPr>
        </p:nvSpPr>
        <p:spPr>
          <a:xfrm>
            <a:off x="211924" y="2828838"/>
            <a:ext cx="4165207"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028A52A-E824-CD44-B41A-34C248D65C31}"/>
              </a:ext>
            </a:extLst>
          </p:cNvPr>
          <p:cNvSpPr>
            <a:spLocks noGrp="1"/>
          </p:cNvSpPr>
          <p:nvPr>
            <p:ph type="body" sz="quarter" idx="14"/>
          </p:nvPr>
        </p:nvSpPr>
        <p:spPr>
          <a:xfrm>
            <a:off x="211924"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F25C30E-CC37-BE49-BB25-6C5C408B17CB}"/>
              </a:ext>
            </a:extLst>
          </p:cNvPr>
          <p:cNvSpPr>
            <a:spLocks noGrp="1"/>
          </p:cNvSpPr>
          <p:nvPr>
            <p:ph type="body" sz="quarter" idx="12" hasCustomPrompt="1"/>
          </p:nvPr>
        </p:nvSpPr>
        <p:spPr>
          <a:xfrm>
            <a:off x="211926" y="3197891"/>
            <a:ext cx="4165205"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
        <p:nvSpPr>
          <p:cNvPr id="13" name="Text Placeholder 11">
            <a:extLst>
              <a:ext uri="{FF2B5EF4-FFF2-40B4-BE49-F238E27FC236}">
                <a16:creationId xmlns:a16="http://schemas.microsoft.com/office/drawing/2014/main" id="{12DC12A8-D1BB-F64D-9F7F-B29F79A6D17E}"/>
              </a:ext>
            </a:extLst>
          </p:cNvPr>
          <p:cNvSpPr>
            <a:spLocks noGrp="1"/>
          </p:cNvSpPr>
          <p:nvPr>
            <p:ph type="body" sz="quarter" idx="19"/>
          </p:nvPr>
        </p:nvSpPr>
        <p:spPr>
          <a:xfrm>
            <a:off x="4746448"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60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3B00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687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ouble Feature Photo Mixed">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2" y="0"/>
            <a:ext cx="4571999"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a16="http://schemas.microsoft.com/office/drawing/2014/main" id="{8ABE3D4B-DCFB-A94E-B680-17DE0CD25DAC}"/>
              </a:ext>
            </a:extLst>
          </p:cNvPr>
          <p:cNvSpPr>
            <a:spLocks noGrp="1"/>
          </p:cNvSpPr>
          <p:nvPr>
            <p:ph type="pic" sz="quarter" idx="18" hasCustomPrompt="1"/>
          </p:nvPr>
        </p:nvSpPr>
        <p:spPr>
          <a:xfrm>
            <a:off x="4572003" y="2571750"/>
            <a:ext cx="457199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3BFC3581-7678-8248-B61E-D867796E7418}"/>
              </a:ext>
            </a:extLst>
          </p:cNvPr>
          <p:cNvSpPr>
            <a:spLocks noGrp="1"/>
          </p:cNvSpPr>
          <p:nvPr>
            <p:ph type="title"/>
          </p:nvPr>
        </p:nvSpPr>
        <p:spPr>
          <a:xfrm>
            <a:off x="211924" y="2828838"/>
            <a:ext cx="4165207"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4913DF40-CCCC-2D4A-B2FE-A4B223B1961C}"/>
              </a:ext>
            </a:extLst>
          </p:cNvPr>
          <p:cNvSpPr>
            <a:spLocks noGrp="1"/>
          </p:cNvSpPr>
          <p:nvPr>
            <p:ph type="body" sz="quarter" idx="14"/>
          </p:nvPr>
        </p:nvSpPr>
        <p:spPr>
          <a:xfrm>
            <a:off x="211924"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3E9234A-8900-9747-A1C2-56CB9495DC21}"/>
              </a:ext>
            </a:extLst>
          </p:cNvPr>
          <p:cNvSpPr>
            <a:spLocks noGrp="1"/>
          </p:cNvSpPr>
          <p:nvPr>
            <p:ph type="body" sz="quarter" idx="12" hasCustomPrompt="1"/>
          </p:nvPr>
        </p:nvSpPr>
        <p:spPr>
          <a:xfrm>
            <a:off x="211926" y="3197891"/>
            <a:ext cx="4165205"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id="{BDDC1232-0624-E640-A59B-E5F40349A574}"/>
              </a:ext>
            </a:extLst>
          </p:cNvPr>
          <p:cNvSpPr>
            <a:spLocks noGrp="1"/>
          </p:cNvSpPr>
          <p:nvPr>
            <p:ph type="body" sz="quarter" idx="19"/>
          </p:nvPr>
        </p:nvSpPr>
        <p:spPr>
          <a:xfrm>
            <a:off x="4783923" y="1089424"/>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13"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27"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40" indent="-320032"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52" indent="-274313"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0DA26C1-F954-430B-909F-C4A0072C14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Tree>
    <p:extLst>
      <p:ext uri="{BB962C8B-B14F-4D97-AF65-F5344CB8AC3E}">
        <p14:creationId xmlns:p14="http://schemas.microsoft.com/office/powerpoint/2010/main" val="19035674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ue Header VE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0B5A13-D26E-4DC5-90C2-39389DB05526}"/>
              </a:ext>
            </a:extLst>
          </p:cNvPr>
          <p:cNvPicPr>
            <a:picLocks noChangeAspect="1"/>
          </p:cNvPicPr>
          <p:nvPr userDrawn="1"/>
        </p:nvPicPr>
        <p:blipFill rotWithShape="1">
          <a:blip r:embed="rId2"/>
          <a:srcRect l="299" t="-1" b="388"/>
          <a:stretch/>
        </p:blipFill>
        <p:spPr>
          <a:xfrm>
            <a:off x="0" y="0"/>
            <a:ext cx="9144000" cy="5143500"/>
          </a:xfrm>
          <a:prstGeom prst="rect">
            <a:avLst/>
          </a:prstGeom>
        </p:spPr>
      </p:pic>
      <p:pic>
        <p:nvPicPr>
          <p:cNvPr id="9" name="Picture 8">
            <a:extLst>
              <a:ext uri="{FF2B5EF4-FFF2-40B4-BE49-F238E27FC236}">
                <a16:creationId xmlns:a16="http://schemas.microsoft.com/office/drawing/2014/main" id="{E3287EA2-ECB6-7345-929B-F97FA666DEE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8256" y="4267200"/>
            <a:ext cx="1669723" cy="727570"/>
          </a:xfrm>
          <a:prstGeom prst="rect">
            <a:avLst/>
          </a:prstGeom>
        </p:spPr>
      </p:pic>
    </p:spTree>
    <p:extLst>
      <p:ext uri="{BB962C8B-B14F-4D97-AF65-F5344CB8AC3E}">
        <p14:creationId xmlns:p14="http://schemas.microsoft.com/office/powerpoint/2010/main" val="212773078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115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5" r:id="rId54"/>
    <p:sldLayoutId id="2147483736" r:id="rId55"/>
    <p:sldLayoutId id="2147483737" r:id="rId56"/>
    <p:sldLayoutId id="2147483738" r:id="rId57"/>
    <p:sldLayoutId id="2147483739" r:id="rId58"/>
    <p:sldLayoutId id="2147483740" r:id="rId59"/>
    <p:sldLayoutId id="2147483741" r:id="rId60"/>
    <p:sldLayoutId id="2147483742" r:id="rId61"/>
    <p:sldLayoutId id="2147483743" r:id="rId62"/>
    <p:sldLayoutId id="2147483744" r:id="rId63"/>
    <p:sldLayoutId id="2147483745" r:id="rId64"/>
    <p:sldLayoutId id="2147483746" r:id="rId65"/>
    <p:sldLayoutId id="2147483747" r:id="rId66"/>
    <p:sldLayoutId id="2147483748" r:id="rId67"/>
    <p:sldLayoutId id="2147483749" r:id="rId68"/>
    <p:sldLayoutId id="2147483750" r:id="rId69"/>
    <p:sldLayoutId id="2147483751" r:id="rId70"/>
    <p:sldLayoutId id="2147483752" r:id="rId71"/>
    <p:sldLayoutId id="2147483753" r:id="rId72"/>
    <p:sldLayoutId id="2147483754" r:id="rId73"/>
    <p:sldLayoutId id="2147483755" r:id="rId74"/>
    <p:sldLayoutId id="2147483756" r:id="rId75"/>
    <p:sldLayoutId id="2147483757" r:id="rId76"/>
    <p:sldLayoutId id="2147483758" r:id="rId77"/>
    <p:sldLayoutId id="2147483759" r:id="rId78"/>
    <p:sldLayoutId id="2147483760" r:id="rId79"/>
    <p:sldLayoutId id="2147483761" r:id="rId80"/>
    <p:sldLayoutId id="2147483762" r:id="rId81"/>
    <p:sldLayoutId id="2147483763" r:id="rId82"/>
    <p:sldLayoutId id="2147483764" r:id="rId83"/>
    <p:sldLayoutId id="2147483765" r:id="rId84"/>
    <p:sldLayoutId id="2147483766" r:id="rId85"/>
    <p:sldLayoutId id="2147483767" r:id="rId86"/>
    <p:sldLayoutId id="2147483768" r:id="rId87"/>
    <p:sldLayoutId id="2147483769" r:id="rId88"/>
    <p:sldLayoutId id="2147483770" r:id="rId89"/>
    <p:sldLayoutId id="2147483771" r:id="rId90"/>
    <p:sldLayoutId id="2147483772" r:id="rId91"/>
  </p:sldLayoutIdLst>
  <p:txStyles>
    <p:titleStyle>
      <a:lvl1pPr algn="l" defTabSz="457189" rtl="0" eaLnBrk="1" latinLnBrk="0" hangingPunct="1">
        <a:spcBef>
          <a:spcPct val="0"/>
        </a:spcBef>
        <a:buNone/>
        <a:defRPr sz="4000" b="0" i="0" kern="1200">
          <a:solidFill>
            <a:srgbClr val="000000"/>
          </a:solidFill>
          <a:latin typeface="Merriweather Regular"/>
          <a:ea typeface="+mj-ea"/>
          <a:cs typeface="Merriweather Regular"/>
        </a:defRPr>
      </a:lvl1pPr>
    </p:titleStyle>
    <p:bodyStyle>
      <a:lvl1pPr marL="342892" indent="-342892" algn="l" defTabSz="457189"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31" indent="-285743" algn="l" defTabSz="457189"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2972" indent="-228594" algn="l" defTabSz="457189"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160" indent="-228594" algn="l" defTabSz="457189"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348" indent="-228594" algn="l" defTabSz="457189"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5.xml"/><Relationship Id="rId1" Type="http://schemas.openxmlformats.org/officeDocument/2006/relationships/tags" Target="../tags/tag1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5.xml"/><Relationship Id="rId1" Type="http://schemas.openxmlformats.org/officeDocument/2006/relationships/tags" Target="../tags/tag15.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5.xml"/><Relationship Id="rId1" Type="http://schemas.openxmlformats.org/officeDocument/2006/relationships/tags" Target="../tags/tag16.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5.xml"/><Relationship Id="rId1" Type="http://schemas.openxmlformats.org/officeDocument/2006/relationships/tags" Target="../tags/tag1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5.xml"/><Relationship Id="rId1" Type="http://schemas.openxmlformats.org/officeDocument/2006/relationships/tags" Target="../tags/tag6.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5.xml"/><Relationship Id="rId1" Type="http://schemas.openxmlformats.org/officeDocument/2006/relationships/tags" Target="../tags/tag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3.xml"/><Relationship Id="rId2" Type="http://schemas.openxmlformats.org/officeDocument/2006/relationships/slideLayout" Target="../slideLayouts/slideLayout75.xml"/><Relationship Id="rId1" Type="http://schemas.openxmlformats.org/officeDocument/2006/relationships/tags" Target="../tags/tag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5F3E6B-7584-4CCC-B945-D15425D674F2}"/>
              </a:ext>
            </a:extLst>
          </p:cNvPr>
          <p:cNvSpPr txBox="1">
            <a:spLocks/>
          </p:cNvSpPr>
          <p:nvPr/>
        </p:nvSpPr>
        <p:spPr>
          <a:xfrm>
            <a:off x="433169" y="3037398"/>
            <a:ext cx="6008820" cy="1727824"/>
          </a:xfrm>
          <a:prstGeom prst="rect">
            <a:avLst/>
          </a:prstGeom>
        </p:spPr>
        <p:txBody>
          <a:bodyPr vert="horz" lIns="0" tIns="0" rIns="0" bIns="0" rtlCol="0" anchor="b" anchorCtr="0">
            <a:noAutofit/>
          </a:bodyPr>
          <a:lstStyle>
            <a:lvl1pPr algn="l" defTabSz="685783" rtl="0" eaLnBrk="1" latinLnBrk="0" hangingPunct="1">
              <a:lnSpc>
                <a:spcPct val="80000"/>
              </a:lnSpc>
              <a:spcBef>
                <a:spcPct val="0"/>
              </a:spcBef>
              <a:buNone/>
              <a:defRPr sz="3300" b="1" kern="1200" spc="-113" baseline="0">
                <a:solidFill>
                  <a:schemeClr val="bg1"/>
                </a:solidFill>
                <a:latin typeface="+mj-lt"/>
                <a:ea typeface="+mj-ea"/>
                <a:cs typeface="+mj-cs"/>
              </a:defRPr>
            </a:lvl1pPr>
          </a:lstStyle>
          <a:p>
            <a:pPr>
              <a:lnSpc>
                <a:spcPct val="100000"/>
              </a:lnSpc>
            </a:pPr>
            <a:r>
              <a:rPr lang="en-US" sz="4000" kern="0" spc="-50" dirty="0">
                <a:solidFill>
                  <a:schemeClr val="accent1"/>
                </a:solidFill>
              </a:rPr>
              <a:t>Let's Get Engaged! </a:t>
            </a:r>
            <a:r>
              <a:rPr lang="en-US" sz="3600" kern="0" spc="-50" dirty="0"/>
              <a:t/>
            </a:r>
            <a:br>
              <a:rPr lang="en-US" sz="3600" kern="0" spc="-50" dirty="0"/>
            </a:br>
            <a:r>
              <a:rPr lang="en-US" sz="2000" kern="0" spc="-50" dirty="0"/>
              <a:t>Fostering Productivity Through </a:t>
            </a:r>
            <a:br>
              <a:rPr lang="en-US" sz="2000" kern="0" spc="-50" dirty="0"/>
            </a:br>
            <a:r>
              <a:rPr lang="en-US" sz="2000" kern="0" spc="-50" dirty="0"/>
              <a:t>Employee Engagement</a:t>
            </a:r>
            <a:r>
              <a:rPr lang="en-US" sz="4800" kern="0" spc="-50" dirty="0"/>
              <a:t/>
            </a:r>
            <a:br>
              <a:rPr lang="en-US" sz="4800" kern="0" spc="-50" dirty="0"/>
            </a:br>
            <a:r>
              <a:rPr lang="en-US" sz="1200" kern="0" dirty="0">
                <a:latin typeface="+mn-lt"/>
              </a:rPr>
              <a:t/>
            </a:r>
            <a:br>
              <a:rPr lang="en-US" sz="1200" kern="0" dirty="0">
                <a:latin typeface="+mn-lt"/>
              </a:rPr>
            </a:br>
            <a:r>
              <a:rPr lang="en-US" sz="1400" b="0" kern="0" spc="0" dirty="0">
                <a:latin typeface="+mn-lt"/>
              </a:rPr>
              <a:t>Presented by: Drew Lewis (he/him/his)</a:t>
            </a:r>
          </a:p>
          <a:p>
            <a:pPr>
              <a:lnSpc>
                <a:spcPct val="100000"/>
              </a:lnSpc>
            </a:pPr>
            <a:r>
              <a:rPr lang="en-US" sz="1400" b="0" kern="0" spc="0" dirty="0">
                <a:latin typeface="+mn-lt"/>
              </a:rPr>
              <a:t>Client Development Specialist</a:t>
            </a:r>
          </a:p>
        </p:txBody>
      </p:sp>
    </p:spTree>
    <p:custDataLst>
      <p:tags r:id="rId1"/>
    </p:custDataLst>
    <p:extLst>
      <p:ext uri="{BB962C8B-B14F-4D97-AF65-F5344CB8AC3E}">
        <p14:creationId xmlns:p14="http://schemas.microsoft.com/office/powerpoint/2010/main" val="21553176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Placeholder 20">
            <a:extLst>
              <a:ext uri="{FF2B5EF4-FFF2-40B4-BE49-F238E27FC236}">
                <a16:creationId xmlns:a16="http://schemas.microsoft.com/office/drawing/2014/main" id="{677D3017-1BDB-4305-A207-EA2176B4E745}"/>
              </a:ext>
            </a:extLst>
          </p:cNvPr>
          <p:cNvPicPr>
            <a:picLocks noGrp="1" noChangeAspect="1"/>
          </p:cNvPicPr>
          <p:nvPr>
            <p:ph type="pic" sz="quarter" idx="10"/>
          </p:nvPr>
        </p:nvPicPr>
        <p:blipFill rotWithShape="1">
          <a:blip r:embed="rId4"/>
          <a:srcRect l="18051" t="21363" b="30101"/>
          <a:stretch/>
        </p:blipFill>
        <p:spPr>
          <a:xfrm flipH="1">
            <a:off x="3047998" y="0"/>
            <a:ext cx="6096001" cy="2438508"/>
          </a:xfrm>
        </p:spPr>
      </p:pic>
      <p:sp>
        <p:nvSpPr>
          <p:cNvPr id="81" name="Rectangle 80">
            <a:extLst>
              <a:ext uri="{FF2B5EF4-FFF2-40B4-BE49-F238E27FC236}">
                <a16:creationId xmlns:a16="http://schemas.microsoft.com/office/drawing/2014/main" id="{F58653BC-6971-4078-9390-ECF72E4E345B}"/>
              </a:ext>
            </a:extLst>
          </p:cNvPr>
          <p:cNvSpPr/>
          <p:nvPr/>
        </p:nvSpPr>
        <p:spPr>
          <a:xfrm>
            <a:off x="0" y="0"/>
            <a:ext cx="7043351" cy="2436290"/>
          </a:xfrm>
          <a:prstGeom prst="rect">
            <a:avLst/>
          </a:prstGeom>
          <a:gradFill flip="none" rotWithShape="1">
            <a:gsLst>
              <a:gs pos="49000">
                <a:schemeClr val="accent1"/>
              </a:gs>
              <a:gs pos="100000">
                <a:schemeClr val="accent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869961"/>
            <a:ext cx="8223782" cy="696369"/>
          </a:xfrm>
        </p:spPr>
        <p:txBody>
          <a:bodyPr anchor="ctr"/>
          <a:lstStyle/>
          <a:p>
            <a:r>
              <a:rPr lang="en-US" dirty="0"/>
              <a:t>Employee </a:t>
            </a:r>
            <a:br>
              <a:rPr lang="en-US" dirty="0"/>
            </a:br>
            <a:r>
              <a:rPr lang="en-US" dirty="0"/>
              <a:t>Engagement Surveys</a:t>
            </a: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49" name="Rectangle 48">
            <a:extLst>
              <a:ext uri="{FF2B5EF4-FFF2-40B4-BE49-F238E27FC236}">
                <a16:creationId xmlns:a16="http://schemas.microsoft.com/office/drawing/2014/main" id="{D1EA41FC-1BEC-486E-852E-41B4DEDB4A1E}"/>
              </a:ext>
            </a:extLst>
          </p:cNvPr>
          <p:cNvSpPr/>
          <p:nvPr/>
        </p:nvSpPr>
        <p:spPr>
          <a:xfrm>
            <a:off x="6096002"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101" name="TextBox 100">
            <a:extLst>
              <a:ext uri="{FF2B5EF4-FFF2-40B4-BE49-F238E27FC236}">
                <a16:creationId xmlns:a16="http://schemas.microsoft.com/office/drawing/2014/main" id="{97E02316-A70D-4478-92BB-397D7AD1C18E}"/>
              </a:ext>
            </a:extLst>
          </p:cNvPr>
          <p:cNvSpPr txBox="1"/>
          <p:nvPr/>
        </p:nvSpPr>
        <p:spPr>
          <a:xfrm>
            <a:off x="138662" y="3779414"/>
            <a:ext cx="2770676" cy="680956"/>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Design a survey that can be sent out regularly to assess certain engagement metrics.</a:t>
            </a:r>
          </a:p>
        </p:txBody>
      </p:sp>
      <p:sp>
        <p:nvSpPr>
          <p:cNvPr id="102" name="TextBox 101">
            <a:extLst>
              <a:ext uri="{FF2B5EF4-FFF2-40B4-BE49-F238E27FC236}">
                <a16:creationId xmlns:a16="http://schemas.microsoft.com/office/drawing/2014/main" id="{04A80727-23EC-4C5B-99B5-4DD785B770CE}"/>
              </a:ext>
            </a:extLst>
          </p:cNvPr>
          <p:cNvSpPr txBox="1"/>
          <p:nvPr/>
        </p:nvSpPr>
        <p:spPr>
          <a:xfrm>
            <a:off x="6234664" y="3779414"/>
            <a:ext cx="2770676" cy="465512"/>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Make sure surveys are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truly anonymous.</a:t>
            </a:r>
          </a:p>
        </p:txBody>
      </p:sp>
      <p:sp>
        <p:nvSpPr>
          <p:cNvPr id="103" name="TextBox 102">
            <a:extLst>
              <a:ext uri="{FF2B5EF4-FFF2-40B4-BE49-F238E27FC236}">
                <a16:creationId xmlns:a16="http://schemas.microsoft.com/office/drawing/2014/main" id="{DDAD127F-86B9-4677-A0A6-8E69B4F49080}"/>
              </a:ext>
            </a:extLst>
          </p:cNvPr>
          <p:cNvSpPr txBox="1"/>
          <p:nvPr/>
        </p:nvSpPr>
        <p:spPr>
          <a:xfrm>
            <a:off x="3186662" y="3779414"/>
            <a:ext cx="2770676" cy="465512"/>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There is no one size fits all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engagement survey.</a:t>
            </a:r>
          </a:p>
        </p:txBody>
      </p:sp>
      <p:sp>
        <p:nvSpPr>
          <p:cNvPr id="104" name="Rectangle 8">
            <a:extLst>
              <a:ext uri="{FF2B5EF4-FFF2-40B4-BE49-F238E27FC236}">
                <a16:creationId xmlns:a16="http://schemas.microsoft.com/office/drawing/2014/main" id="{82C5ABD9-3066-4EF5-8412-C43FB54005B9}"/>
              </a:ext>
            </a:extLst>
          </p:cNvPr>
          <p:cNvSpPr>
            <a:spLocks noChangeArrowheads="1"/>
          </p:cNvSpPr>
          <p:nvPr/>
        </p:nvSpPr>
        <p:spPr bwMode="auto">
          <a:xfrm>
            <a:off x="1144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105" name="Rectangle 8">
            <a:extLst>
              <a:ext uri="{FF2B5EF4-FFF2-40B4-BE49-F238E27FC236}">
                <a16:creationId xmlns:a16="http://schemas.microsoft.com/office/drawing/2014/main" id="{7AA2DC89-A6B5-48D1-9016-5C046758E4CB}"/>
              </a:ext>
            </a:extLst>
          </p:cNvPr>
          <p:cNvSpPr>
            <a:spLocks noChangeArrowheads="1"/>
          </p:cNvSpPr>
          <p:nvPr/>
        </p:nvSpPr>
        <p:spPr bwMode="auto">
          <a:xfrm>
            <a:off x="4192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
        <p:nvSpPr>
          <p:cNvPr id="106" name="Rectangle 8">
            <a:extLst>
              <a:ext uri="{FF2B5EF4-FFF2-40B4-BE49-F238E27FC236}">
                <a16:creationId xmlns:a16="http://schemas.microsoft.com/office/drawing/2014/main" id="{7F3030DB-8BA3-47C3-8B21-6F3E81879032}"/>
              </a:ext>
            </a:extLst>
          </p:cNvPr>
          <p:cNvSpPr>
            <a:spLocks noChangeArrowheads="1"/>
          </p:cNvSpPr>
          <p:nvPr/>
        </p:nvSpPr>
        <p:spPr bwMode="auto">
          <a:xfrm>
            <a:off x="7240798"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03.</a:t>
            </a:r>
          </a:p>
        </p:txBody>
      </p:sp>
      <p:cxnSp>
        <p:nvCxnSpPr>
          <p:cNvPr id="107" name="Straight Connector 106">
            <a:extLst>
              <a:ext uri="{FF2B5EF4-FFF2-40B4-BE49-F238E27FC236}">
                <a16:creationId xmlns:a16="http://schemas.microsoft.com/office/drawing/2014/main" id="{FD0B71E1-2360-4615-BAF4-5A0B0710C640}"/>
              </a:ext>
            </a:extLst>
          </p:cNvPr>
          <p:cNvCxnSpPr>
            <a:cxnSpLocks/>
          </p:cNvCxnSpPr>
          <p:nvPr/>
        </p:nvCxnSpPr>
        <p:spPr>
          <a:xfrm>
            <a:off x="1298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5D152A8-CFF7-4CCA-A2A8-1032A8B6AE0C}"/>
              </a:ext>
            </a:extLst>
          </p:cNvPr>
          <p:cNvCxnSpPr>
            <a:cxnSpLocks/>
          </p:cNvCxnSpPr>
          <p:nvPr/>
        </p:nvCxnSpPr>
        <p:spPr>
          <a:xfrm>
            <a:off x="4346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7DDB7C6-882C-4527-9760-FC5AD492FC47}"/>
              </a:ext>
            </a:extLst>
          </p:cNvPr>
          <p:cNvCxnSpPr>
            <a:cxnSpLocks/>
          </p:cNvCxnSpPr>
          <p:nvPr/>
        </p:nvCxnSpPr>
        <p:spPr>
          <a:xfrm>
            <a:off x="7394203"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94838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Placeholder 20">
            <a:extLst>
              <a:ext uri="{FF2B5EF4-FFF2-40B4-BE49-F238E27FC236}">
                <a16:creationId xmlns:a16="http://schemas.microsoft.com/office/drawing/2014/main" id="{EBA7778F-961A-4B41-84FB-F578E8A8769F}"/>
              </a:ext>
            </a:extLst>
          </p:cNvPr>
          <p:cNvPicPr>
            <a:picLocks noChangeAspect="1"/>
          </p:cNvPicPr>
          <p:nvPr/>
        </p:nvPicPr>
        <p:blipFill rotWithShape="1">
          <a:blip r:embed="rId4"/>
          <a:srcRect t="16913" r="15429" b="32342"/>
          <a:stretch/>
        </p:blipFill>
        <p:spPr>
          <a:xfrm>
            <a:off x="3047998" y="0"/>
            <a:ext cx="6096001" cy="2438508"/>
          </a:xfrm>
          <a:prstGeom prst="rect">
            <a:avLst/>
          </a:prstGeom>
          <a:solidFill>
            <a:schemeClr val="bg1">
              <a:lumMod val="95000"/>
            </a:schemeClr>
          </a:solidFill>
        </p:spPr>
      </p:pic>
      <p:sp>
        <p:nvSpPr>
          <p:cNvPr id="103" name="Rectangle 102">
            <a:extLst>
              <a:ext uri="{FF2B5EF4-FFF2-40B4-BE49-F238E27FC236}">
                <a16:creationId xmlns:a16="http://schemas.microsoft.com/office/drawing/2014/main" id="{BF5D6B00-6D23-4A68-9E9F-71404C6AA87A}"/>
              </a:ext>
            </a:extLst>
          </p:cNvPr>
          <p:cNvSpPr/>
          <p:nvPr/>
        </p:nvSpPr>
        <p:spPr>
          <a:xfrm>
            <a:off x="0" y="0"/>
            <a:ext cx="7043351" cy="2436290"/>
          </a:xfrm>
          <a:prstGeom prst="rect">
            <a:avLst/>
          </a:prstGeom>
          <a:gradFill flip="none" rotWithShape="1">
            <a:gsLst>
              <a:gs pos="49000">
                <a:schemeClr val="accent1"/>
              </a:gs>
              <a:gs pos="100000">
                <a:schemeClr val="accent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1033618"/>
            <a:ext cx="8223782" cy="369054"/>
          </a:xfrm>
        </p:spPr>
        <p:txBody>
          <a:bodyPr anchor="ctr"/>
          <a:lstStyle/>
          <a:p>
            <a:r>
              <a:rPr lang="en-US" dirty="0"/>
              <a:t>Designing an </a:t>
            </a:r>
            <a:br>
              <a:rPr lang="en-US" dirty="0"/>
            </a:br>
            <a:r>
              <a:rPr lang="en-US" dirty="0"/>
              <a:t>Engagement Survey</a:t>
            </a: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49" name="Rectangle 48">
            <a:extLst>
              <a:ext uri="{FF2B5EF4-FFF2-40B4-BE49-F238E27FC236}">
                <a16:creationId xmlns:a16="http://schemas.microsoft.com/office/drawing/2014/main" id="{D1EA41FC-1BEC-486E-852E-41B4DEDB4A1E}"/>
              </a:ext>
            </a:extLst>
          </p:cNvPr>
          <p:cNvSpPr/>
          <p:nvPr/>
        </p:nvSpPr>
        <p:spPr>
          <a:xfrm>
            <a:off x="6096002"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81" name="Title 10">
            <a:extLst>
              <a:ext uri="{FF2B5EF4-FFF2-40B4-BE49-F238E27FC236}">
                <a16:creationId xmlns:a16="http://schemas.microsoft.com/office/drawing/2014/main" id="{EAA1947D-0C9A-4EC4-855B-D5ABCC75FF33}"/>
              </a:ext>
            </a:extLst>
          </p:cNvPr>
          <p:cNvSpPr txBox="1">
            <a:spLocks/>
          </p:cNvSpPr>
          <p:nvPr/>
        </p:nvSpPr>
        <p:spPr>
          <a:xfrm>
            <a:off x="-2857494" y="325102"/>
            <a:ext cx="4824450" cy="618996"/>
          </a:xfrm>
          <a:prstGeom prst="rect">
            <a:avLst/>
          </a:prstGeom>
        </p:spPr>
        <p:txBody>
          <a:bodyPr anchor="ctr"/>
          <a:lstStyle>
            <a:lvl1pPr algn="l" defTabSz="609585" rtl="0" eaLnBrk="1" latinLnBrk="0" hangingPunct="1">
              <a:spcBef>
                <a:spcPct val="0"/>
              </a:spcBef>
              <a:buNone/>
              <a:defRPr sz="3200" b="1" i="0" kern="1200">
                <a:solidFill>
                  <a:schemeClr val="bg1"/>
                </a:solidFill>
                <a:latin typeface="+mj-lt"/>
                <a:ea typeface="+mj-ea"/>
                <a:cs typeface="Arial" panose="020B0604020202020204" pitchFamily="34" charset="0"/>
              </a:defRPr>
            </a:lvl1pPr>
          </a:lstStyle>
          <a:p>
            <a:pPr defTabSz="457189"/>
            <a:endParaRPr lang="en-US" sz="1400" b="0" dirty="0">
              <a:solidFill>
                <a:srgbClr val="E05106"/>
              </a:solidFill>
              <a:latin typeface="Arial" panose="020B0604020202020204"/>
            </a:endParaRPr>
          </a:p>
        </p:txBody>
      </p:sp>
      <p:sp>
        <p:nvSpPr>
          <p:cNvPr id="80" name="TextBox 79">
            <a:extLst>
              <a:ext uri="{FF2B5EF4-FFF2-40B4-BE49-F238E27FC236}">
                <a16:creationId xmlns:a16="http://schemas.microsoft.com/office/drawing/2014/main" id="{DD7BCB5E-D7EB-40AC-9D31-B1C56F947797}"/>
              </a:ext>
            </a:extLst>
          </p:cNvPr>
          <p:cNvSpPr txBox="1"/>
          <p:nvPr/>
        </p:nvSpPr>
        <p:spPr>
          <a:xfrm>
            <a:off x="138662" y="3779414"/>
            <a:ext cx="2770676" cy="465512"/>
          </a:xfrm>
          <a:prstGeom prst="rect">
            <a:avLst/>
          </a:prstGeom>
          <a:noFill/>
        </p:spPr>
        <p:txBody>
          <a:bodyPr wrap="square" lIns="34290" tIns="17145" rIns="34290" bIns="17145" rtlCol="0">
            <a:spAutoFit/>
          </a:bodyPr>
          <a:lstStyle/>
          <a:p>
            <a:pPr algn="ct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Survey length has implications </a:t>
            </a:r>
            <a:r>
              <a:rPr lang="en-US" sz="1400" dirty="0">
                <a:solidFill>
                  <a:schemeClr val="tx1">
                    <a:lumMod val="50000"/>
                    <a:lumOff val="50000"/>
                  </a:schemeClr>
                </a:solidFill>
                <a:ea typeface="Open Sans Light" panose="020B0306030504020204" pitchFamily="34" charset="0"/>
                <a:cs typeface="Arial" panose="020B0604020202020204" pitchFamily="34" charset="0"/>
              </a:rPr>
              <a:t>on response </a:t>
            </a: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rate </a:t>
            </a:r>
            <a:r>
              <a:rPr lang="en-US" sz="1400" dirty="0">
                <a:solidFill>
                  <a:schemeClr val="tx1">
                    <a:lumMod val="50000"/>
                    <a:lumOff val="50000"/>
                  </a:schemeClr>
                </a:solidFill>
                <a:ea typeface="Open Sans Light" panose="020B0306030504020204" pitchFamily="34" charset="0"/>
                <a:cs typeface="Arial" panose="020B0604020202020204" pitchFamily="34" charset="0"/>
              </a:rPr>
              <a:t>and data collection.</a:t>
            </a:r>
          </a:p>
        </p:txBody>
      </p:sp>
      <p:sp>
        <p:nvSpPr>
          <p:cNvPr id="102" name="TextBox 101">
            <a:extLst>
              <a:ext uri="{FF2B5EF4-FFF2-40B4-BE49-F238E27FC236}">
                <a16:creationId xmlns:a16="http://schemas.microsoft.com/office/drawing/2014/main" id="{2ED9AF4F-84A3-44D8-BE50-79B0161D9A2F}"/>
              </a:ext>
            </a:extLst>
          </p:cNvPr>
          <p:cNvSpPr txBox="1"/>
          <p:nvPr/>
        </p:nvSpPr>
        <p:spPr>
          <a:xfrm>
            <a:off x="6234664" y="3779414"/>
            <a:ext cx="2770676" cy="465512"/>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Surveys should be announced and encouraged by management. </a:t>
            </a:r>
          </a:p>
        </p:txBody>
      </p:sp>
      <p:sp>
        <p:nvSpPr>
          <p:cNvPr id="104" name="TextBox 103">
            <a:extLst>
              <a:ext uri="{FF2B5EF4-FFF2-40B4-BE49-F238E27FC236}">
                <a16:creationId xmlns:a16="http://schemas.microsoft.com/office/drawing/2014/main" id="{189E8EA5-6BF2-4895-B730-1D830EB3D02F}"/>
              </a:ext>
            </a:extLst>
          </p:cNvPr>
          <p:cNvSpPr txBox="1"/>
          <p:nvPr/>
        </p:nvSpPr>
        <p:spPr>
          <a:xfrm>
            <a:off x="3186662" y="3779414"/>
            <a:ext cx="2770676" cy="680956"/>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Only you will know which questions should be included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for your organization. </a:t>
            </a:r>
          </a:p>
        </p:txBody>
      </p:sp>
      <p:sp>
        <p:nvSpPr>
          <p:cNvPr id="105" name="Rectangle 8">
            <a:extLst>
              <a:ext uri="{FF2B5EF4-FFF2-40B4-BE49-F238E27FC236}">
                <a16:creationId xmlns:a16="http://schemas.microsoft.com/office/drawing/2014/main" id="{942961D9-519D-43F6-957B-8BCF058ECC35}"/>
              </a:ext>
            </a:extLst>
          </p:cNvPr>
          <p:cNvSpPr>
            <a:spLocks noChangeArrowheads="1"/>
          </p:cNvSpPr>
          <p:nvPr/>
        </p:nvSpPr>
        <p:spPr bwMode="auto">
          <a:xfrm>
            <a:off x="1144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106" name="Rectangle 8">
            <a:extLst>
              <a:ext uri="{FF2B5EF4-FFF2-40B4-BE49-F238E27FC236}">
                <a16:creationId xmlns:a16="http://schemas.microsoft.com/office/drawing/2014/main" id="{EA4AE543-080A-4967-906F-2AD90007AA95}"/>
              </a:ext>
            </a:extLst>
          </p:cNvPr>
          <p:cNvSpPr>
            <a:spLocks noChangeArrowheads="1"/>
          </p:cNvSpPr>
          <p:nvPr/>
        </p:nvSpPr>
        <p:spPr bwMode="auto">
          <a:xfrm>
            <a:off x="4192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
        <p:nvSpPr>
          <p:cNvPr id="107" name="Rectangle 8">
            <a:extLst>
              <a:ext uri="{FF2B5EF4-FFF2-40B4-BE49-F238E27FC236}">
                <a16:creationId xmlns:a16="http://schemas.microsoft.com/office/drawing/2014/main" id="{FAB19D16-4763-4964-B555-D7FD72DA12B7}"/>
              </a:ext>
            </a:extLst>
          </p:cNvPr>
          <p:cNvSpPr>
            <a:spLocks noChangeArrowheads="1"/>
          </p:cNvSpPr>
          <p:nvPr/>
        </p:nvSpPr>
        <p:spPr bwMode="auto">
          <a:xfrm>
            <a:off x="7240798"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03.</a:t>
            </a:r>
          </a:p>
        </p:txBody>
      </p:sp>
      <p:cxnSp>
        <p:nvCxnSpPr>
          <p:cNvPr id="108" name="Straight Connector 107">
            <a:extLst>
              <a:ext uri="{FF2B5EF4-FFF2-40B4-BE49-F238E27FC236}">
                <a16:creationId xmlns:a16="http://schemas.microsoft.com/office/drawing/2014/main" id="{F26C3452-D084-43B2-9837-1E459852B67A}"/>
              </a:ext>
            </a:extLst>
          </p:cNvPr>
          <p:cNvCxnSpPr>
            <a:cxnSpLocks/>
          </p:cNvCxnSpPr>
          <p:nvPr/>
        </p:nvCxnSpPr>
        <p:spPr>
          <a:xfrm>
            <a:off x="1298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B413B3E-DC72-499E-8BB5-CF57A401FCED}"/>
              </a:ext>
            </a:extLst>
          </p:cNvPr>
          <p:cNvCxnSpPr>
            <a:cxnSpLocks/>
          </p:cNvCxnSpPr>
          <p:nvPr/>
        </p:nvCxnSpPr>
        <p:spPr>
          <a:xfrm>
            <a:off x="4346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0665742-9BDA-4651-B3AC-B527E133A115}"/>
              </a:ext>
            </a:extLst>
          </p:cNvPr>
          <p:cNvCxnSpPr>
            <a:cxnSpLocks/>
          </p:cNvCxnSpPr>
          <p:nvPr/>
        </p:nvCxnSpPr>
        <p:spPr>
          <a:xfrm>
            <a:off x="7394203"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26103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Placeholder 20">
            <a:extLst>
              <a:ext uri="{FF2B5EF4-FFF2-40B4-BE49-F238E27FC236}">
                <a16:creationId xmlns:a16="http://schemas.microsoft.com/office/drawing/2014/main" id="{F64C7D61-B274-47DC-A0DD-AB6EE0A8FE20}"/>
              </a:ext>
            </a:extLst>
          </p:cNvPr>
          <p:cNvPicPr>
            <a:picLocks noGrp="1" noChangeAspect="1"/>
          </p:cNvPicPr>
          <p:nvPr>
            <p:ph type="pic" sz="quarter" idx="10"/>
          </p:nvPr>
        </p:nvPicPr>
        <p:blipFill rotWithShape="1">
          <a:blip r:embed="rId4"/>
          <a:srcRect l="-1" t="8963" r="23317" b="45024"/>
          <a:stretch/>
        </p:blipFill>
        <p:spPr>
          <a:xfrm>
            <a:off x="3047998" y="0"/>
            <a:ext cx="6096001" cy="2438508"/>
          </a:xfrm>
        </p:spPr>
      </p:pic>
      <p:sp>
        <p:nvSpPr>
          <p:cNvPr id="102" name="Rectangle 101">
            <a:extLst>
              <a:ext uri="{FF2B5EF4-FFF2-40B4-BE49-F238E27FC236}">
                <a16:creationId xmlns:a16="http://schemas.microsoft.com/office/drawing/2014/main" id="{47A2036B-EB1D-4803-81F8-E858147310F3}"/>
              </a:ext>
            </a:extLst>
          </p:cNvPr>
          <p:cNvSpPr/>
          <p:nvPr/>
        </p:nvSpPr>
        <p:spPr>
          <a:xfrm>
            <a:off x="0" y="0"/>
            <a:ext cx="7537924" cy="2436290"/>
          </a:xfrm>
          <a:prstGeom prst="rect">
            <a:avLst/>
          </a:prstGeom>
          <a:gradFill flip="none" rotWithShape="1">
            <a:gsLst>
              <a:gs pos="49000">
                <a:schemeClr val="accent1"/>
              </a:gs>
              <a:gs pos="100000">
                <a:schemeClr val="accent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1033618"/>
            <a:ext cx="8223782" cy="369054"/>
          </a:xfrm>
        </p:spPr>
        <p:txBody>
          <a:bodyPr anchor="ctr"/>
          <a:lstStyle/>
          <a:p>
            <a:r>
              <a:rPr lang="en-US" dirty="0"/>
              <a:t>Other Engagement </a:t>
            </a:r>
            <a:br>
              <a:rPr lang="en-US" dirty="0"/>
            </a:br>
            <a:r>
              <a:rPr lang="en-US" dirty="0"/>
              <a:t>Data Sources</a:t>
            </a: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49" name="Rectangle 48">
            <a:extLst>
              <a:ext uri="{FF2B5EF4-FFF2-40B4-BE49-F238E27FC236}">
                <a16:creationId xmlns:a16="http://schemas.microsoft.com/office/drawing/2014/main" id="{D1EA41FC-1BEC-486E-852E-41B4DEDB4A1E}"/>
              </a:ext>
            </a:extLst>
          </p:cNvPr>
          <p:cNvSpPr/>
          <p:nvPr/>
        </p:nvSpPr>
        <p:spPr>
          <a:xfrm>
            <a:off x="6096002"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101" name="TextBox 100">
            <a:extLst>
              <a:ext uri="{FF2B5EF4-FFF2-40B4-BE49-F238E27FC236}">
                <a16:creationId xmlns:a16="http://schemas.microsoft.com/office/drawing/2014/main" id="{E80E0378-30F3-4265-A825-425B7CC5A1BF}"/>
              </a:ext>
            </a:extLst>
          </p:cNvPr>
          <p:cNvSpPr txBox="1"/>
          <p:nvPr/>
        </p:nvSpPr>
        <p:spPr>
          <a:xfrm>
            <a:off x="138662" y="3779414"/>
            <a:ext cx="2770676" cy="465512"/>
          </a:xfrm>
          <a:prstGeom prst="rect">
            <a:avLst/>
          </a:prstGeom>
          <a:noFill/>
        </p:spPr>
        <p:txBody>
          <a:bodyPr wrap="square" lIns="34290" tIns="17145" rIns="34290" bIns="17145" rtlCol="0">
            <a:spAutoFit/>
          </a:bodyPr>
          <a:lstStyle/>
          <a:p>
            <a:pPr algn="ct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Pair engagement </a:t>
            </a:r>
            <a:r>
              <a:rPr lang="en-US" sz="1400" dirty="0">
                <a:solidFill>
                  <a:schemeClr val="tx1">
                    <a:lumMod val="50000"/>
                    <a:lumOff val="50000"/>
                  </a:schemeClr>
                </a:solidFill>
                <a:ea typeface="Open Sans Light" panose="020B0306030504020204" pitchFamily="34" charset="0"/>
                <a:cs typeface="Arial" panose="020B0604020202020204" pitchFamily="34" charset="0"/>
              </a:rPr>
              <a:t>surveys </a:t>
            </a: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data with data </a:t>
            </a:r>
            <a:r>
              <a:rPr lang="en-US" sz="1400" dirty="0">
                <a:solidFill>
                  <a:schemeClr val="tx1">
                    <a:lumMod val="50000"/>
                    <a:lumOff val="50000"/>
                  </a:schemeClr>
                </a:solidFill>
                <a:ea typeface="Open Sans Light" panose="020B0306030504020204" pitchFamily="34" charset="0"/>
                <a:cs typeface="Arial" panose="020B0604020202020204" pitchFamily="34" charset="0"/>
              </a:rPr>
              <a:t>from </a:t>
            </a: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other </a:t>
            </a:r>
            <a:r>
              <a:rPr lang="en-US" sz="1400" dirty="0">
                <a:solidFill>
                  <a:schemeClr val="tx1">
                    <a:lumMod val="50000"/>
                    <a:lumOff val="50000"/>
                  </a:schemeClr>
                </a:solidFill>
                <a:ea typeface="Open Sans Light" panose="020B0306030504020204" pitchFamily="34" charset="0"/>
                <a:cs typeface="Arial" panose="020B0604020202020204" pitchFamily="34" charset="0"/>
              </a:rPr>
              <a:t>sources. </a:t>
            </a:r>
          </a:p>
        </p:txBody>
      </p:sp>
      <p:sp>
        <p:nvSpPr>
          <p:cNvPr id="103" name="TextBox 102">
            <a:extLst>
              <a:ext uri="{FF2B5EF4-FFF2-40B4-BE49-F238E27FC236}">
                <a16:creationId xmlns:a16="http://schemas.microsoft.com/office/drawing/2014/main" id="{9828FCB3-30F1-4B8D-B103-B00A626487EC}"/>
              </a:ext>
            </a:extLst>
          </p:cNvPr>
          <p:cNvSpPr txBox="1"/>
          <p:nvPr/>
        </p:nvSpPr>
        <p:spPr>
          <a:xfrm>
            <a:off x="6234664" y="3779414"/>
            <a:ext cx="2770676" cy="465512"/>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Its better to have more data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than less data. </a:t>
            </a:r>
          </a:p>
        </p:txBody>
      </p:sp>
      <p:sp>
        <p:nvSpPr>
          <p:cNvPr id="104" name="TextBox 103">
            <a:extLst>
              <a:ext uri="{FF2B5EF4-FFF2-40B4-BE49-F238E27FC236}">
                <a16:creationId xmlns:a16="http://schemas.microsoft.com/office/drawing/2014/main" id="{3CE9D30F-52ED-46CA-B58F-78DC6F71DB6B}"/>
              </a:ext>
            </a:extLst>
          </p:cNvPr>
          <p:cNvSpPr txBox="1"/>
          <p:nvPr/>
        </p:nvSpPr>
        <p:spPr>
          <a:xfrm>
            <a:off x="3186662" y="3779414"/>
            <a:ext cx="2770676" cy="680956"/>
          </a:xfrm>
          <a:prstGeom prst="rect">
            <a:avLst/>
          </a:prstGeom>
          <a:noFill/>
        </p:spPr>
        <p:txBody>
          <a:bodyPr wrap="square" lIns="34290" tIns="17145" rIns="34290" bIns="17145" rtlCol="0">
            <a:spAutoFit/>
          </a:bodyPr>
          <a:lstStyle/>
          <a:p>
            <a:pPr algn="ct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Consider turnover </a:t>
            </a:r>
            <a:r>
              <a:rPr lang="en-US" sz="1400" dirty="0">
                <a:solidFill>
                  <a:schemeClr val="tx1">
                    <a:lumMod val="50000"/>
                    <a:lumOff val="50000"/>
                  </a:schemeClr>
                </a:solidFill>
                <a:ea typeface="Open Sans Light" panose="020B0306030504020204" pitchFamily="34" charset="0"/>
                <a:cs typeface="Arial" panose="020B0604020202020204" pitchFamily="34" charset="0"/>
              </a:rPr>
              <a:t>statistics, exit interviews, </a:t>
            </a: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and </a:t>
            </a:r>
            <a:r>
              <a:rPr lang="en-US" sz="1400" dirty="0">
                <a:solidFill>
                  <a:schemeClr val="tx1">
                    <a:lumMod val="50000"/>
                    <a:lumOff val="50000"/>
                  </a:schemeClr>
                </a:solidFill>
                <a:ea typeface="Open Sans Light" panose="020B0306030504020204" pitchFamily="34" charset="0"/>
                <a:cs typeface="Arial" panose="020B0604020202020204" pitchFamily="34" charset="0"/>
              </a:rPr>
              <a:t>your performance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management system. </a:t>
            </a:r>
          </a:p>
        </p:txBody>
      </p:sp>
      <p:sp>
        <p:nvSpPr>
          <p:cNvPr id="105" name="Rectangle 8">
            <a:extLst>
              <a:ext uri="{FF2B5EF4-FFF2-40B4-BE49-F238E27FC236}">
                <a16:creationId xmlns:a16="http://schemas.microsoft.com/office/drawing/2014/main" id="{DF198D0E-90E2-4A2B-9F46-0DB64606FD96}"/>
              </a:ext>
            </a:extLst>
          </p:cNvPr>
          <p:cNvSpPr>
            <a:spLocks noChangeArrowheads="1"/>
          </p:cNvSpPr>
          <p:nvPr/>
        </p:nvSpPr>
        <p:spPr bwMode="auto">
          <a:xfrm>
            <a:off x="1144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106" name="Rectangle 8">
            <a:extLst>
              <a:ext uri="{FF2B5EF4-FFF2-40B4-BE49-F238E27FC236}">
                <a16:creationId xmlns:a16="http://schemas.microsoft.com/office/drawing/2014/main" id="{C9CC449C-0A61-4CE3-B3B8-0CE8A6EE6BB4}"/>
              </a:ext>
            </a:extLst>
          </p:cNvPr>
          <p:cNvSpPr>
            <a:spLocks noChangeArrowheads="1"/>
          </p:cNvSpPr>
          <p:nvPr/>
        </p:nvSpPr>
        <p:spPr bwMode="auto">
          <a:xfrm>
            <a:off x="4192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
        <p:nvSpPr>
          <p:cNvPr id="107" name="Rectangle 8">
            <a:extLst>
              <a:ext uri="{FF2B5EF4-FFF2-40B4-BE49-F238E27FC236}">
                <a16:creationId xmlns:a16="http://schemas.microsoft.com/office/drawing/2014/main" id="{985853A1-6B33-488A-8B03-B3EFD266E7D8}"/>
              </a:ext>
            </a:extLst>
          </p:cNvPr>
          <p:cNvSpPr>
            <a:spLocks noChangeArrowheads="1"/>
          </p:cNvSpPr>
          <p:nvPr/>
        </p:nvSpPr>
        <p:spPr bwMode="auto">
          <a:xfrm>
            <a:off x="7240798"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03.</a:t>
            </a:r>
          </a:p>
        </p:txBody>
      </p:sp>
      <p:cxnSp>
        <p:nvCxnSpPr>
          <p:cNvPr id="108" name="Straight Connector 107">
            <a:extLst>
              <a:ext uri="{FF2B5EF4-FFF2-40B4-BE49-F238E27FC236}">
                <a16:creationId xmlns:a16="http://schemas.microsoft.com/office/drawing/2014/main" id="{22246BCC-E8F1-41A4-8DA1-574879911A7D}"/>
              </a:ext>
            </a:extLst>
          </p:cNvPr>
          <p:cNvCxnSpPr>
            <a:cxnSpLocks/>
          </p:cNvCxnSpPr>
          <p:nvPr/>
        </p:nvCxnSpPr>
        <p:spPr>
          <a:xfrm>
            <a:off x="1298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BE12A36-0944-46CF-8CEE-F65B3D6AB7FE}"/>
              </a:ext>
            </a:extLst>
          </p:cNvPr>
          <p:cNvCxnSpPr>
            <a:cxnSpLocks/>
          </p:cNvCxnSpPr>
          <p:nvPr/>
        </p:nvCxnSpPr>
        <p:spPr>
          <a:xfrm>
            <a:off x="4346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6B7224E-285C-4A81-B103-7339BBA8C0D4}"/>
              </a:ext>
            </a:extLst>
          </p:cNvPr>
          <p:cNvCxnSpPr>
            <a:cxnSpLocks/>
          </p:cNvCxnSpPr>
          <p:nvPr/>
        </p:nvCxnSpPr>
        <p:spPr>
          <a:xfrm>
            <a:off x="7394203"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7979443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Placeholder 20">
            <a:extLst>
              <a:ext uri="{FF2B5EF4-FFF2-40B4-BE49-F238E27FC236}">
                <a16:creationId xmlns:a16="http://schemas.microsoft.com/office/drawing/2014/main" id="{04C3D55A-CF79-458C-820E-C1AB965E1178}"/>
              </a:ext>
            </a:extLst>
          </p:cNvPr>
          <p:cNvPicPr>
            <a:picLocks noGrp="1" noChangeAspect="1"/>
          </p:cNvPicPr>
          <p:nvPr>
            <p:ph type="pic" sz="quarter" idx="10"/>
          </p:nvPr>
        </p:nvPicPr>
        <p:blipFill rotWithShape="1">
          <a:blip r:embed="rId4"/>
          <a:srcRect t="6718" b="33280"/>
          <a:stretch/>
        </p:blipFill>
        <p:spPr>
          <a:xfrm>
            <a:off x="3047998" y="0"/>
            <a:ext cx="6096001" cy="2438508"/>
          </a:xfrm>
        </p:spPr>
      </p:pic>
      <p:sp>
        <p:nvSpPr>
          <p:cNvPr id="102" name="Rectangle 101">
            <a:extLst>
              <a:ext uri="{FF2B5EF4-FFF2-40B4-BE49-F238E27FC236}">
                <a16:creationId xmlns:a16="http://schemas.microsoft.com/office/drawing/2014/main" id="{935F792F-0EB0-46E8-AE79-5B0FC6A7CA6E}"/>
              </a:ext>
            </a:extLst>
          </p:cNvPr>
          <p:cNvSpPr/>
          <p:nvPr/>
        </p:nvSpPr>
        <p:spPr>
          <a:xfrm>
            <a:off x="1" y="0"/>
            <a:ext cx="6234663" cy="2436290"/>
          </a:xfrm>
          <a:prstGeom prst="rect">
            <a:avLst/>
          </a:prstGeom>
          <a:gradFill flip="none" rotWithShape="1">
            <a:gsLst>
              <a:gs pos="49000">
                <a:schemeClr val="accent1"/>
              </a:gs>
              <a:gs pos="100000">
                <a:schemeClr val="accent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1034727"/>
            <a:ext cx="8223782" cy="369054"/>
          </a:xfrm>
        </p:spPr>
        <p:txBody>
          <a:bodyPr anchor="ctr"/>
          <a:lstStyle/>
          <a:p>
            <a:r>
              <a:rPr lang="en-US" dirty="0"/>
              <a:t>Analyzing and </a:t>
            </a:r>
            <a:br>
              <a:rPr lang="en-US" dirty="0"/>
            </a:br>
            <a:r>
              <a:rPr lang="en-US" dirty="0"/>
              <a:t>Acknowledging Results</a:t>
            </a: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49" name="Rectangle 48">
            <a:extLst>
              <a:ext uri="{FF2B5EF4-FFF2-40B4-BE49-F238E27FC236}">
                <a16:creationId xmlns:a16="http://schemas.microsoft.com/office/drawing/2014/main" id="{D1EA41FC-1BEC-486E-852E-41B4DEDB4A1E}"/>
              </a:ext>
            </a:extLst>
          </p:cNvPr>
          <p:cNvSpPr/>
          <p:nvPr/>
        </p:nvSpPr>
        <p:spPr>
          <a:xfrm>
            <a:off x="6096002"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103" name="TextBox 102">
            <a:extLst>
              <a:ext uri="{FF2B5EF4-FFF2-40B4-BE49-F238E27FC236}">
                <a16:creationId xmlns:a16="http://schemas.microsoft.com/office/drawing/2014/main" id="{3D477033-4020-4169-B484-AF82693381E8}"/>
              </a:ext>
            </a:extLst>
          </p:cNvPr>
          <p:cNvSpPr txBox="1"/>
          <p:nvPr/>
        </p:nvSpPr>
        <p:spPr>
          <a:xfrm>
            <a:off x="138662" y="3779414"/>
            <a:ext cx="2770676" cy="680956"/>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Results of the survey should drive changes to engagement initiatives and future surveys.</a:t>
            </a:r>
          </a:p>
        </p:txBody>
      </p:sp>
      <p:sp>
        <p:nvSpPr>
          <p:cNvPr id="104" name="TextBox 103">
            <a:extLst>
              <a:ext uri="{FF2B5EF4-FFF2-40B4-BE49-F238E27FC236}">
                <a16:creationId xmlns:a16="http://schemas.microsoft.com/office/drawing/2014/main" id="{85F75CCA-2664-4EF6-865C-62A70DE77A61}"/>
              </a:ext>
            </a:extLst>
          </p:cNvPr>
          <p:cNvSpPr txBox="1"/>
          <p:nvPr/>
        </p:nvSpPr>
        <p:spPr>
          <a:xfrm>
            <a:off x="6234664" y="3779414"/>
            <a:ext cx="2770676" cy="680956"/>
          </a:xfrm>
          <a:prstGeom prst="rect">
            <a:avLst/>
          </a:prstGeom>
          <a:noFill/>
        </p:spPr>
        <p:txBody>
          <a:bodyPr wrap="square" lIns="34290" tIns="17145" rIns="34290" bIns="17145" rtlCol="0">
            <a:spAutoFit/>
          </a:bodyPr>
          <a:lstStyle/>
          <a:p>
            <a:pPr algn="ct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Schedule regular distribution of engagement </a:t>
            </a:r>
            <a:r>
              <a:rPr lang="en-US" sz="1400" dirty="0">
                <a:solidFill>
                  <a:schemeClr val="tx1">
                    <a:lumMod val="50000"/>
                    <a:lumOff val="50000"/>
                  </a:schemeClr>
                </a:solidFill>
                <a:ea typeface="Open Sans Light" panose="020B0306030504020204" pitchFamily="34" charset="0"/>
                <a:cs typeface="Arial" panose="020B0604020202020204" pitchFamily="34" charset="0"/>
              </a:rPr>
              <a:t>surveys, </a:t>
            </a: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
            </a:r>
            <a:br>
              <a:rPr lang="en-US" sz="1400" dirty="0" smtClean="0">
                <a:solidFill>
                  <a:schemeClr val="tx1">
                    <a:lumMod val="50000"/>
                    <a:lumOff val="50000"/>
                  </a:schemeClr>
                </a:solidFill>
                <a:ea typeface="Open Sans Light" panose="020B0306030504020204" pitchFamily="34" charset="0"/>
                <a:cs typeface="Arial" panose="020B0604020202020204" pitchFamily="34" charset="0"/>
              </a:rPr>
            </a:br>
            <a:r>
              <a:rPr lang="en-US" sz="1400" dirty="0" smtClean="0">
                <a:solidFill>
                  <a:schemeClr val="tx1">
                    <a:lumMod val="50000"/>
                    <a:lumOff val="50000"/>
                  </a:schemeClr>
                </a:solidFill>
                <a:ea typeface="Open Sans Light" panose="020B0306030504020204" pitchFamily="34" charset="0"/>
                <a:cs typeface="Arial" panose="020B0604020202020204" pitchFamily="34" charset="0"/>
              </a:rPr>
              <a:t>not one </a:t>
            </a:r>
            <a:r>
              <a:rPr lang="en-US" sz="1400" dirty="0">
                <a:solidFill>
                  <a:schemeClr val="tx1">
                    <a:lumMod val="50000"/>
                    <a:lumOff val="50000"/>
                  </a:schemeClr>
                </a:solidFill>
                <a:ea typeface="Open Sans Light" panose="020B0306030504020204" pitchFamily="34" charset="0"/>
                <a:cs typeface="Arial" panose="020B0604020202020204" pitchFamily="34" charset="0"/>
              </a:rPr>
              <a:t>offs. </a:t>
            </a:r>
          </a:p>
        </p:txBody>
      </p:sp>
      <p:sp>
        <p:nvSpPr>
          <p:cNvPr id="105" name="TextBox 104">
            <a:extLst>
              <a:ext uri="{FF2B5EF4-FFF2-40B4-BE49-F238E27FC236}">
                <a16:creationId xmlns:a16="http://schemas.microsoft.com/office/drawing/2014/main" id="{799F798C-7714-4DEC-A280-852424C162BB}"/>
              </a:ext>
            </a:extLst>
          </p:cNvPr>
          <p:cNvSpPr txBox="1"/>
          <p:nvPr/>
        </p:nvSpPr>
        <p:spPr>
          <a:xfrm>
            <a:off x="3186662" y="3779414"/>
            <a:ext cx="2770676" cy="896399"/>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It is important for management to acknowledge the results of the survey even if they are not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acted upon.</a:t>
            </a:r>
          </a:p>
        </p:txBody>
      </p:sp>
      <p:sp>
        <p:nvSpPr>
          <p:cNvPr id="106" name="Rectangle 8">
            <a:extLst>
              <a:ext uri="{FF2B5EF4-FFF2-40B4-BE49-F238E27FC236}">
                <a16:creationId xmlns:a16="http://schemas.microsoft.com/office/drawing/2014/main" id="{21D61108-3534-40AD-B0E3-06B1635C3DAE}"/>
              </a:ext>
            </a:extLst>
          </p:cNvPr>
          <p:cNvSpPr>
            <a:spLocks noChangeArrowheads="1"/>
          </p:cNvSpPr>
          <p:nvPr/>
        </p:nvSpPr>
        <p:spPr bwMode="auto">
          <a:xfrm>
            <a:off x="1144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107" name="Rectangle 8">
            <a:extLst>
              <a:ext uri="{FF2B5EF4-FFF2-40B4-BE49-F238E27FC236}">
                <a16:creationId xmlns:a16="http://schemas.microsoft.com/office/drawing/2014/main" id="{B6D9DA5C-9277-41EE-92A1-20BDFF213939}"/>
              </a:ext>
            </a:extLst>
          </p:cNvPr>
          <p:cNvSpPr>
            <a:spLocks noChangeArrowheads="1"/>
          </p:cNvSpPr>
          <p:nvPr/>
        </p:nvSpPr>
        <p:spPr bwMode="auto">
          <a:xfrm>
            <a:off x="4192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
        <p:nvSpPr>
          <p:cNvPr id="108" name="Rectangle 8">
            <a:extLst>
              <a:ext uri="{FF2B5EF4-FFF2-40B4-BE49-F238E27FC236}">
                <a16:creationId xmlns:a16="http://schemas.microsoft.com/office/drawing/2014/main" id="{DC25E5E5-2BA4-4A80-B7EF-39932502EDE9}"/>
              </a:ext>
            </a:extLst>
          </p:cNvPr>
          <p:cNvSpPr>
            <a:spLocks noChangeArrowheads="1"/>
          </p:cNvSpPr>
          <p:nvPr/>
        </p:nvSpPr>
        <p:spPr bwMode="auto">
          <a:xfrm>
            <a:off x="7240798"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03.</a:t>
            </a:r>
          </a:p>
        </p:txBody>
      </p:sp>
      <p:cxnSp>
        <p:nvCxnSpPr>
          <p:cNvPr id="109" name="Straight Connector 108">
            <a:extLst>
              <a:ext uri="{FF2B5EF4-FFF2-40B4-BE49-F238E27FC236}">
                <a16:creationId xmlns:a16="http://schemas.microsoft.com/office/drawing/2014/main" id="{CD0BCCA7-1FD4-4DBB-A5BB-40AB65B610AD}"/>
              </a:ext>
            </a:extLst>
          </p:cNvPr>
          <p:cNvCxnSpPr>
            <a:cxnSpLocks/>
          </p:cNvCxnSpPr>
          <p:nvPr/>
        </p:nvCxnSpPr>
        <p:spPr>
          <a:xfrm>
            <a:off x="1298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7B291E-2D7A-4CF1-87E9-C4C2D641F78B}"/>
              </a:ext>
            </a:extLst>
          </p:cNvPr>
          <p:cNvCxnSpPr>
            <a:cxnSpLocks/>
          </p:cNvCxnSpPr>
          <p:nvPr/>
        </p:nvCxnSpPr>
        <p:spPr>
          <a:xfrm>
            <a:off x="4346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90606B3-68BD-4BF0-9E4D-F13412C4628F}"/>
              </a:ext>
            </a:extLst>
          </p:cNvPr>
          <p:cNvCxnSpPr>
            <a:cxnSpLocks/>
          </p:cNvCxnSpPr>
          <p:nvPr/>
        </p:nvCxnSpPr>
        <p:spPr>
          <a:xfrm>
            <a:off x="7394203"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7731982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F7B975C0-4C44-6441-A7BD-929FF87262B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p:pic>
      <p:sp>
        <p:nvSpPr>
          <p:cNvPr id="19" name="Rectangle 18">
            <a:extLst>
              <a:ext uri="{FF2B5EF4-FFF2-40B4-BE49-F238E27FC236}">
                <a16:creationId xmlns:a16="http://schemas.microsoft.com/office/drawing/2014/main" id="{737D6247-4988-AB45-809F-FE08B919E821}"/>
              </a:ext>
            </a:extLst>
          </p:cNvPr>
          <p:cNvSpPr/>
          <p:nvPr/>
        </p:nvSpPr>
        <p:spPr>
          <a:xfrm>
            <a:off x="0" y="0"/>
            <a:ext cx="9144000" cy="51435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A98CB7-93D6-A140-ADF0-3B4E17ED3D40}"/>
              </a:ext>
            </a:extLst>
          </p:cNvPr>
          <p:cNvSpPr txBox="1"/>
          <p:nvPr/>
        </p:nvSpPr>
        <p:spPr>
          <a:xfrm>
            <a:off x="2309503" y="2153213"/>
            <a:ext cx="5740545" cy="861774"/>
          </a:xfrm>
          <a:prstGeom prst="rect">
            <a:avLst/>
          </a:prstGeom>
          <a:noFill/>
        </p:spPr>
        <p:txBody>
          <a:bodyPr wrap="square" rtlCol="0">
            <a:spAutoFit/>
          </a:bodyPr>
          <a:lstStyle/>
          <a:p>
            <a:r>
              <a:rPr lang="en-US" sz="5000" b="1" spc="1000" dirty="0">
                <a:solidFill>
                  <a:schemeClr val="bg1"/>
                </a:solidFill>
                <a:latin typeface="+mj-lt"/>
                <a:ea typeface="Open Sans" panose="020B0606030504020204" pitchFamily="34" charset="0"/>
                <a:cs typeface="Arial" panose="020B0604020202020204" pitchFamily="34" charset="0"/>
              </a:rPr>
              <a:t>QUESTIONS?</a:t>
            </a:r>
          </a:p>
        </p:txBody>
      </p:sp>
      <p:grpSp>
        <p:nvGrpSpPr>
          <p:cNvPr id="6" name="Group 5">
            <a:extLst>
              <a:ext uri="{FF2B5EF4-FFF2-40B4-BE49-F238E27FC236}">
                <a16:creationId xmlns:a16="http://schemas.microsoft.com/office/drawing/2014/main" id="{79DBA131-8B9E-2140-AB52-D761699649CC}"/>
              </a:ext>
            </a:extLst>
          </p:cNvPr>
          <p:cNvGrpSpPr/>
          <p:nvPr/>
        </p:nvGrpSpPr>
        <p:grpSpPr>
          <a:xfrm>
            <a:off x="1940707" y="1766026"/>
            <a:ext cx="1717688" cy="1629474"/>
            <a:chOff x="5580183" y="4525108"/>
            <a:chExt cx="4683576" cy="4443046"/>
          </a:xfrm>
        </p:grpSpPr>
        <p:cxnSp>
          <p:nvCxnSpPr>
            <p:cNvPr id="7" name="Straight Connector 6">
              <a:extLst>
                <a:ext uri="{FF2B5EF4-FFF2-40B4-BE49-F238E27FC236}">
                  <a16:creationId xmlns:a16="http://schemas.microsoft.com/office/drawing/2014/main" id="{B3E670F1-B0D4-4F44-B345-A05D71E2869A}"/>
                </a:ext>
              </a:extLst>
            </p:cNvPr>
            <p:cNvCxnSpPr/>
            <p:nvPr/>
          </p:nvCxnSpPr>
          <p:spPr>
            <a:xfrm>
              <a:off x="5580183" y="8944708"/>
              <a:ext cx="4683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52AC0F-E268-A342-A744-7EB9D92A767E}"/>
                </a:ext>
              </a:extLst>
            </p:cNvPr>
            <p:cNvCxnSpPr/>
            <p:nvPr/>
          </p:nvCxnSpPr>
          <p:spPr>
            <a:xfrm flipV="1">
              <a:off x="10263759" y="7716127"/>
              <a:ext cx="0" cy="1252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69B829-FB62-624B-8ECC-B87A55FD7D3D}"/>
                </a:ext>
              </a:extLst>
            </p:cNvPr>
            <p:cNvCxnSpPr/>
            <p:nvPr/>
          </p:nvCxnSpPr>
          <p:spPr>
            <a:xfrm>
              <a:off x="5580183" y="4548554"/>
              <a:ext cx="4683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96EB35-4B9B-9343-8797-F770D312EA45}"/>
                </a:ext>
              </a:extLst>
            </p:cNvPr>
            <p:cNvCxnSpPr/>
            <p:nvPr/>
          </p:nvCxnSpPr>
          <p:spPr>
            <a:xfrm flipV="1">
              <a:off x="5603629" y="4525108"/>
              <a:ext cx="0" cy="4419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AE75DA-24AA-2C45-96CB-930B30DDE8EF}"/>
                </a:ext>
              </a:extLst>
            </p:cNvPr>
            <p:cNvCxnSpPr/>
            <p:nvPr/>
          </p:nvCxnSpPr>
          <p:spPr>
            <a:xfrm flipV="1">
              <a:off x="10263759" y="4525108"/>
              <a:ext cx="0" cy="1252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B845D572-99DF-4D39-922C-7686C3A2B038}"/>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6972118" y="4395083"/>
            <a:ext cx="1470829" cy="462168"/>
          </a:xfrm>
          <a:prstGeom prst="rect">
            <a:avLst/>
          </a:prstGeom>
        </p:spPr>
      </p:pic>
    </p:spTree>
    <p:custDataLst>
      <p:tags r:id="rId1"/>
    </p:custDataLst>
    <p:extLst>
      <p:ext uri="{BB962C8B-B14F-4D97-AF65-F5344CB8AC3E}">
        <p14:creationId xmlns:p14="http://schemas.microsoft.com/office/powerpoint/2010/main" val="116659959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Google Shape;76;p14">
            <a:extLst>
              <a:ext uri="{FF2B5EF4-FFF2-40B4-BE49-F238E27FC236}">
                <a16:creationId xmlns:a16="http://schemas.microsoft.com/office/drawing/2014/main" id="{5B0A978A-2BD4-9045-BE5D-73C274369B93}"/>
              </a:ext>
            </a:extLst>
          </p:cNvPr>
          <p:cNvSpPr txBox="1">
            <a:spLocks/>
          </p:cNvSpPr>
          <p:nvPr/>
        </p:nvSpPr>
        <p:spPr>
          <a:xfrm>
            <a:off x="458496" y="294197"/>
            <a:ext cx="4193017" cy="1483415"/>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4000" b="0" i="0" kern="1200">
                <a:solidFill>
                  <a:srgbClr val="000000"/>
                </a:solidFill>
                <a:latin typeface="Merriweather Regular"/>
                <a:ea typeface="+mj-ea"/>
                <a:cs typeface="Merriweather Regular"/>
              </a:defRPr>
            </a:lvl1pPr>
          </a:lstStyle>
          <a:p>
            <a:pPr>
              <a:lnSpc>
                <a:spcPts val="4400"/>
              </a:lnSpc>
            </a:pPr>
            <a:r>
              <a:rPr lang="en-US" sz="4400" b="1" dirty="0">
                <a:solidFill>
                  <a:schemeClr val="bg1"/>
                </a:solidFill>
                <a:latin typeface="+mj-lt"/>
              </a:rPr>
              <a:t>Thank you</a:t>
            </a:r>
            <a:br>
              <a:rPr lang="en-US" sz="4400" b="1" dirty="0">
                <a:solidFill>
                  <a:schemeClr val="bg1"/>
                </a:solidFill>
                <a:latin typeface="+mj-lt"/>
              </a:rPr>
            </a:br>
            <a:r>
              <a:rPr lang="en-US" sz="4400" b="1" dirty="0">
                <a:solidFill>
                  <a:schemeClr val="bg1"/>
                </a:solidFill>
                <a:latin typeface="+mj-lt"/>
              </a:rPr>
              <a:t>for your time.</a:t>
            </a:r>
            <a:endParaRPr lang="en-US" sz="2000" b="1" dirty="0">
              <a:solidFill>
                <a:schemeClr val="bg1"/>
              </a:solidFill>
              <a:latin typeface="+mj-lt"/>
            </a:endParaRPr>
          </a:p>
        </p:txBody>
      </p:sp>
      <p:sp>
        <p:nvSpPr>
          <p:cNvPr id="6" name="TextBox 5">
            <a:extLst>
              <a:ext uri="{FF2B5EF4-FFF2-40B4-BE49-F238E27FC236}">
                <a16:creationId xmlns:a16="http://schemas.microsoft.com/office/drawing/2014/main" id="{569CD843-46C1-6E41-AD9E-C1907C70F836}"/>
              </a:ext>
            </a:extLst>
          </p:cNvPr>
          <p:cNvSpPr txBox="1"/>
          <p:nvPr/>
        </p:nvSpPr>
        <p:spPr>
          <a:xfrm>
            <a:off x="397866" y="3952555"/>
            <a:ext cx="6027647" cy="800219"/>
          </a:xfrm>
          <a:prstGeom prst="rect">
            <a:avLst/>
          </a:prstGeom>
          <a:noFill/>
        </p:spPr>
        <p:txBody>
          <a:bodyPr wrap="square" lIns="182880" tIns="182880" rIns="182880" bIns="182880" rtlCol="0" anchor="b">
            <a:spAutoFit/>
          </a:bodyPr>
          <a:lstStyle/>
          <a:p>
            <a:r>
              <a:rPr lang="en-US" sz="1400" dirty="0">
                <a:solidFill>
                  <a:schemeClr val="bg1"/>
                </a:solidFill>
                <a:cs typeface="Arial" panose="020B0604020202020204" pitchFamily="34" charset="0"/>
              </a:rPr>
              <a:t>Presented by: Drew Lewis (he/him/his)</a:t>
            </a:r>
          </a:p>
          <a:p>
            <a:r>
              <a:rPr lang="en-US" sz="1400" dirty="0">
                <a:solidFill>
                  <a:schemeClr val="bg1"/>
                </a:solidFill>
                <a:cs typeface="Arial" panose="020B0604020202020204" pitchFamily="34" charset="0"/>
              </a:rPr>
              <a:t>Client Development Specialist</a:t>
            </a:r>
          </a:p>
        </p:txBody>
      </p:sp>
    </p:spTree>
    <p:custDataLst>
      <p:tags r:id="rId1"/>
    </p:custDataLst>
    <p:extLst>
      <p:ext uri="{BB962C8B-B14F-4D97-AF65-F5344CB8AC3E}">
        <p14:creationId xmlns:p14="http://schemas.microsoft.com/office/powerpoint/2010/main" val="29641691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321E7-1A2F-4D06-B454-8DA42C17F638}"/>
              </a:ext>
            </a:extLst>
          </p:cNvPr>
          <p:cNvPicPr>
            <a:picLocks noChangeAspect="1"/>
          </p:cNvPicPr>
          <p:nvPr/>
        </p:nvPicPr>
        <p:blipFill rotWithShape="1">
          <a:blip r:embed="rId4"/>
          <a:srcRect t="13995" r="6545" b="29941"/>
          <a:stretch/>
        </p:blipFill>
        <p:spPr>
          <a:xfrm>
            <a:off x="3047999" y="0"/>
            <a:ext cx="6097342" cy="2438508"/>
          </a:xfrm>
          <a:prstGeom prst="rect">
            <a:avLst/>
          </a:prstGeom>
        </p:spPr>
      </p:pic>
      <p:sp>
        <p:nvSpPr>
          <p:cNvPr id="81" name="Rectangle 80">
            <a:extLst>
              <a:ext uri="{FF2B5EF4-FFF2-40B4-BE49-F238E27FC236}">
                <a16:creationId xmlns:a16="http://schemas.microsoft.com/office/drawing/2014/main" id="{F720C930-E4A7-4FE4-8779-0EB10ECB944B}"/>
              </a:ext>
            </a:extLst>
          </p:cNvPr>
          <p:cNvSpPr/>
          <p:nvPr/>
        </p:nvSpPr>
        <p:spPr>
          <a:xfrm>
            <a:off x="0" y="0"/>
            <a:ext cx="7821870" cy="2436290"/>
          </a:xfrm>
          <a:prstGeom prst="rect">
            <a:avLst/>
          </a:prstGeom>
          <a:gradFill flip="none" rotWithShape="1">
            <a:gsLst>
              <a:gs pos="4900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1033618"/>
            <a:ext cx="8223782" cy="369054"/>
          </a:xfrm>
        </p:spPr>
        <p:txBody>
          <a:bodyPr anchor="ctr"/>
          <a:lstStyle/>
          <a:p>
            <a:r>
              <a:rPr lang="en-US" dirty="0"/>
              <a:t>What is Employee </a:t>
            </a:r>
            <a:br>
              <a:rPr lang="en-US" dirty="0"/>
            </a:br>
            <a:r>
              <a:rPr lang="en-US" dirty="0"/>
              <a:t>Engagement?</a:t>
            </a: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26" name="TextBox 25">
            <a:extLst>
              <a:ext uri="{FF2B5EF4-FFF2-40B4-BE49-F238E27FC236}">
                <a16:creationId xmlns:a16="http://schemas.microsoft.com/office/drawing/2014/main" id="{86C2CA46-5D9A-44C1-B108-C826814B1026}"/>
              </a:ext>
            </a:extLst>
          </p:cNvPr>
          <p:cNvSpPr txBox="1"/>
          <p:nvPr/>
        </p:nvSpPr>
        <p:spPr>
          <a:xfrm>
            <a:off x="138662" y="3779414"/>
            <a:ext cx="2770676" cy="896399"/>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Employee engagement is the level of commitment and connection to an organization which an employee feels. </a:t>
            </a:r>
          </a:p>
        </p:txBody>
      </p:sp>
      <p:sp>
        <p:nvSpPr>
          <p:cNvPr id="49" name="Rectangle 48">
            <a:extLst>
              <a:ext uri="{FF2B5EF4-FFF2-40B4-BE49-F238E27FC236}">
                <a16:creationId xmlns:a16="http://schemas.microsoft.com/office/drawing/2014/main" id="{D1EA41FC-1BEC-486E-852E-41B4DEDB4A1E}"/>
              </a:ext>
            </a:extLst>
          </p:cNvPr>
          <p:cNvSpPr/>
          <p:nvPr/>
        </p:nvSpPr>
        <p:spPr>
          <a:xfrm>
            <a:off x="6096002"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60" name="TextBox 59">
            <a:extLst>
              <a:ext uri="{FF2B5EF4-FFF2-40B4-BE49-F238E27FC236}">
                <a16:creationId xmlns:a16="http://schemas.microsoft.com/office/drawing/2014/main" id="{161F1DC9-C47E-47A4-8DD2-885CFCA0E4C9}"/>
              </a:ext>
            </a:extLst>
          </p:cNvPr>
          <p:cNvSpPr txBox="1"/>
          <p:nvPr/>
        </p:nvSpPr>
        <p:spPr>
          <a:xfrm>
            <a:off x="6234664" y="3779414"/>
            <a:ext cx="2770676" cy="680956"/>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Engagement promotes higher retention, lower turnover, and higher performance. </a:t>
            </a:r>
          </a:p>
        </p:txBody>
      </p:sp>
      <p:sp>
        <p:nvSpPr>
          <p:cNvPr id="82" name="TextBox 81">
            <a:extLst>
              <a:ext uri="{FF2B5EF4-FFF2-40B4-BE49-F238E27FC236}">
                <a16:creationId xmlns:a16="http://schemas.microsoft.com/office/drawing/2014/main" id="{608E6114-A079-45D2-8F33-C03C44E73010}"/>
              </a:ext>
            </a:extLst>
          </p:cNvPr>
          <p:cNvSpPr txBox="1"/>
          <p:nvPr/>
        </p:nvSpPr>
        <p:spPr>
          <a:xfrm>
            <a:off x="3186662" y="3779414"/>
            <a:ext cx="2770676" cy="680956"/>
          </a:xfrm>
          <a:prstGeom prst="rect">
            <a:avLst/>
          </a:prstGeom>
          <a:noFill/>
        </p:spPr>
        <p:txBody>
          <a:bodyPr wrap="square" lIns="34290" tIns="17145" rIns="34290" bIns="17145" rtlCol="0">
            <a:spAutoFit/>
          </a:bodyPr>
          <a:lstStyle/>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It is a critical driver of business success, more so now than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ever before.</a:t>
            </a:r>
          </a:p>
        </p:txBody>
      </p:sp>
      <p:sp>
        <p:nvSpPr>
          <p:cNvPr id="104" name="Rectangle 8">
            <a:extLst>
              <a:ext uri="{FF2B5EF4-FFF2-40B4-BE49-F238E27FC236}">
                <a16:creationId xmlns:a16="http://schemas.microsoft.com/office/drawing/2014/main" id="{01E56ACD-4EF1-4884-B59E-FABEF32FBA04}"/>
              </a:ext>
            </a:extLst>
          </p:cNvPr>
          <p:cNvSpPr>
            <a:spLocks noChangeArrowheads="1"/>
          </p:cNvSpPr>
          <p:nvPr/>
        </p:nvSpPr>
        <p:spPr bwMode="auto">
          <a:xfrm>
            <a:off x="1144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105" name="Rectangle 8">
            <a:extLst>
              <a:ext uri="{FF2B5EF4-FFF2-40B4-BE49-F238E27FC236}">
                <a16:creationId xmlns:a16="http://schemas.microsoft.com/office/drawing/2014/main" id="{D2031E90-BBAD-4314-8621-69B5C5C996F8}"/>
              </a:ext>
            </a:extLst>
          </p:cNvPr>
          <p:cNvSpPr>
            <a:spLocks noChangeArrowheads="1"/>
          </p:cNvSpPr>
          <p:nvPr/>
        </p:nvSpPr>
        <p:spPr bwMode="auto">
          <a:xfrm>
            <a:off x="4192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
        <p:nvSpPr>
          <p:cNvPr id="106" name="Rectangle 8">
            <a:extLst>
              <a:ext uri="{FF2B5EF4-FFF2-40B4-BE49-F238E27FC236}">
                <a16:creationId xmlns:a16="http://schemas.microsoft.com/office/drawing/2014/main" id="{E4ED7CAA-6693-40F2-8C0A-ECE615A18F6D}"/>
              </a:ext>
            </a:extLst>
          </p:cNvPr>
          <p:cNvSpPr>
            <a:spLocks noChangeArrowheads="1"/>
          </p:cNvSpPr>
          <p:nvPr/>
        </p:nvSpPr>
        <p:spPr bwMode="auto">
          <a:xfrm>
            <a:off x="7240798"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03.</a:t>
            </a:r>
          </a:p>
        </p:txBody>
      </p:sp>
      <p:cxnSp>
        <p:nvCxnSpPr>
          <p:cNvPr id="107" name="Straight Connector 106">
            <a:extLst>
              <a:ext uri="{FF2B5EF4-FFF2-40B4-BE49-F238E27FC236}">
                <a16:creationId xmlns:a16="http://schemas.microsoft.com/office/drawing/2014/main" id="{835DBCAF-43AB-476C-9B0C-D1C10D4ADA36}"/>
              </a:ext>
            </a:extLst>
          </p:cNvPr>
          <p:cNvCxnSpPr>
            <a:cxnSpLocks/>
          </p:cNvCxnSpPr>
          <p:nvPr/>
        </p:nvCxnSpPr>
        <p:spPr>
          <a:xfrm>
            <a:off x="1298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969CA6-7004-4454-972A-436E4B1B2C9A}"/>
              </a:ext>
            </a:extLst>
          </p:cNvPr>
          <p:cNvCxnSpPr>
            <a:cxnSpLocks/>
          </p:cNvCxnSpPr>
          <p:nvPr/>
        </p:nvCxnSpPr>
        <p:spPr>
          <a:xfrm>
            <a:off x="4346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CC476ED-6533-4385-9CBA-AD0B2B8FE0B5}"/>
              </a:ext>
            </a:extLst>
          </p:cNvPr>
          <p:cNvCxnSpPr>
            <a:cxnSpLocks/>
          </p:cNvCxnSpPr>
          <p:nvPr/>
        </p:nvCxnSpPr>
        <p:spPr>
          <a:xfrm>
            <a:off x="7394203"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653333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1817E1A-52F5-4ABD-A8FA-BCE654C10160}"/>
              </a:ext>
            </a:extLst>
          </p:cNvPr>
          <p:cNvPicPr>
            <a:picLocks noChangeAspect="1"/>
          </p:cNvPicPr>
          <p:nvPr/>
        </p:nvPicPr>
        <p:blipFill>
          <a:blip r:embed="rId4"/>
          <a:srcRect t="20023" b="20023"/>
          <a:stretch/>
        </p:blipFill>
        <p:spPr>
          <a:xfrm>
            <a:off x="3047999" y="0"/>
            <a:ext cx="6097342" cy="2438508"/>
          </a:xfrm>
          <a:prstGeom prst="rect">
            <a:avLst/>
          </a:prstGeom>
        </p:spPr>
      </p:pic>
      <p:sp>
        <p:nvSpPr>
          <p:cNvPr id="54" name="Rectangle 53">
            <a:extLst>
              <a:ext uri="{FF2B5EF4-FFF2-40B4-BE49-F238E27FC236}">
                <a16:creationId xmlns:a16="http://schemas.microsoft.com/office/drawing/2014/main" id="{B0DD8FCB-54A7-43B5-8DF5-6E7E9E495782}"/>
              </a:ext>
            </a:extLst>
          </p:cNvPr>
          <p:cNvSpPr/>
          <p:nvPr/>
        </p:nvSpPr>
        <p:spPr>
          <a:xfrm>
            <a:off x="0" y="0"/>
            <a:ext cx="7821870" cy="2436290"/>
          </a:xfrm>
          <a:prstGeom prst="rect">
            <a:avLst/>
          </a:prstGeom>
          <a:gradFill flip="none" rotWithShape="1">
            <a:gsLst>
              <a:gs pos="4900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a:xfrm>
            <a:off x="448731" y="1033618"/>
            <a:ext cx="8223782" cy="369054"/>
          </a:xfrm>
        </p:spPr>
        <p:txBody>
          <a:bodyPr anchor="ctr"/>
          <a:lstStyle/>
          <a:p>
            <a:r>
              <a:rPr lang="en-US" dirty="0"/>
              <a:t>Related Terms</a:t>
            </a:r>
          </a:p>
        </p:txBody>
      </p:sp>
      <p:sp>
        <p:nvSpPr>
          <p:cNvPr id="22" name="Text Placeholder 1">
            <a:extLst>
              <a:ext uri="{FF2B5EF4-FFF2-40B4-BE49-F238E27FC236}">
                <a16:creationId xmlns:a16="http://schemas.microsoft.com/office/drawing/2014/main" id="{053C49A3-8220-4BD3-AF58-88FC0E0C45D1}"/>
              </a:ext>
            </a:extLst>
          </p:cNvPr>
          <p:cNvSpPr txBox="1">
            <a:spLocks/>
          </p:cNvSpPr>
          <p:nvPr/>
        </p:nvSpPr>
        <p:spPr>
          <a:xfrm>
            <a:off x="-1893808" y="610263"/>
            <a:ext cx="3742104" cy="1752534"/>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228600">
              <a:spcBef>
                <a:spcPts val="0"/>
              </a:spcBef>
              <a:buClr>
                <a:srgbClr val="E05106"/>
              </a:buClr>
              <a:buSzPct val="15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49CE973-6985-4F60-9B64-2164877FD39F}"/>
              </a:ext>
            </a:extLst>
          </p:cNvPr>
          <p:cNvSpPr/>
          <p:nvPr/>
        </p:nvSpPr>
        <p:spPr>
          <a:xfrm>
            <a:off x="0" y="2438508"/>
            <a:ext cx="4572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cxnSp>
        <p:nvCxnSpPr>
          <p:cNvPr id="24" name="Straight Connector 23">
            <a:extLst>
              <a:ext uri="{FF2B5EF4-FFF2-40B4-BE49-F238E27FC236}">
                <a16:creationId xmlns:a16="http://schemas.microsoft.com/office/drawing/2014/main" id="{7F219917-5D10-4135-970E-6810C810CE8B}"/>
              </a:ext>
            </a:extLst>
          </p:cNvPr>
          <p:cNvCxnSpPr>
            <a:cxnSpLocks/>
          </p:cNvCxnSpPr>
          <p:nvPr/>
        </p:nvCxnSpPr>
        <p:spPr>
          <a:xfrm>
            <a:off x="2060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0A7168F-E8FC-4271-AC5E-BDC7EF8D94C6}"/>
              </a:ext>
            </a:extLst>
          </p:cNvPr>
          <p:cNvSpPr txBox="1"/>
          <p:nvPr/>
        </p:nvSpPr>
        <p:spPr>
          <a:xfrm>
            <a:off x="900662" y="3779414"/>
            <a:ext cx="2770676" cy="896399"/>
          </a:xfrm>
          <a:prstGeom prst="rect">
            <a:avLst/>
          </a:prstGeom>
          <a:noFill/>
        </p:spPr>
        <p:txBody>
          <a:bodyPr wrap="square" lIns="34290" tIns="17145" rIns="34290" bIns="17145" rtlCol="0">
            <a:spAutoFit/>
          </a:bodyPr>
          <a:lstStyle/>
          <a:p>
            <a:pPr algn="ctr"/>
            <a:r>
              <a:rPr lang="en-US" sz="1400" dirty="0">
                <a:solidFill>
                  <a:schemeClr val="accent1"/>
                </a:solidFill>
                <a:ea typeface="Open Sans Light" panose="020B0306030504020204" pitchFamily="34" charset="0"/>
                <a:cs typeface="Arial" panose="020B0604020202020204" pitchFamily="34" charset="0"/>
              </a:rPr>
              <a:t>Job Satisfaction: </a:t>
            </a:r>
          </a:p>
          <a:p>
            <a:pPr algn="ctr"/>
            <a:r>
              <a:rPr lang="en-US" sz="1400" dirty="0">
                <a:solidFill>
                  <a:schemeClr val="tx1">
                    <a:lumMod val="50000"/>
                    <a:lumOff val="50000"/>
                  </a:schemeClr>
                </a:solidFill>
                <a:ea typeface="Open Sans Light" panose="020B0306030504020204" pitchFamily="34" charset="0"/>
                <a:cs typeface="Arial" panose="020B0604020202020204" pitchFamily="34" charset="0"/>
              </a:rPr>
              <a:t>Whether or not an employee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is happy with their job on a </a:t>
            </a:r>
            <a:br>
              <a:rPr lang="en-US" sz="1400" dirty="0">
                <a:solidFill>
                  <a:schemeClr val="tx1">
                    <a:lumMod val="50000"/>
                    <a:lumOff val="50000"/>
                  </a:schemeClr>
                </a:solidFill>
                <a:ea typeface="Open Sans Light" panose="020B0306030504020204" pitchFamily="34" charset="0"/>
                <a:cs typeface="Arial" panose="020B0604020202020204" pitchFamily="34" charset="0"/>
              </a:rPr>
            </a:br>
            <a:r>
              <a:rPr lang="en-US" sz="1400" dirty="0">
                <a:solidFill>
                  <a:schemeClr val="tx1">
                    <a:lumMod val="50000"/>
                    <a:lumOff val="50000"/>
                  </a:schemeClr>
                </a:solidFill>
                <a:ea typeface="Open Sans Light" panose="020B0306030504020204" pitchFamily="34" charset="0"/>
                <a:cs typeface="Arial" panose="020B0604020202020204" pitchFamily="34" charset="0"/>
              </a:rPr>
              <a:t>day-to-day basis. </a:t>
            </a:r>
          </a:p>
        </p:txBody>
      </p:sp>
      <p:cxnSp>
        <p:nvCxnSpPr>
          <p:cNvPr id="51" name="Straight Connector 50">
            <a:extLst>
              <a:ext uri="{FF2B5EF4-FFF2-40B4-BE49-F238E27FC236}">
                <a16:creationId xmlns:a16="http://schemas.microsoft.com/office/drawing/2014/main" id="{746B0FF5-5DF4-4030-9007-B3D9F77304F2}"/>
              </a:ext>
            </a:extLst>
          </p:cNvPr>
          <p:cNvCxnSpPr>
            <a:cxnSpLocks/>
          </p:cNvCxnSpPr>
          <p:nvPr/>
        </p:nvCxnSpPr>
        <p:spPr>
          <a:xfrm>
            <a:off x="6632201" y="3552102"/>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A881230-5BD9-4A08-B680-0AEA0A330368}"/>
              </a:ext>
            </a:extLst>
          </p:cNvPr>
          <p:cNvSpPr txBox="1"/>
          <p:nvPr/>
        </p:nvSpPr>
        <p:spPr>
          <a:xfrm>
            <a:off x="5472662" y="3779414"/>
            <a:ext cx="2770676" cy="896399"/>
          </a:xfrm>
          <a:prstGeom prst="rect">
            <a:avLst/>
          </a:prstGeom>
          <a:noFill/>
        </p:spPr>
        <p:txBody>
          <a:bodyPr wrap="square" lIns="34290" tIns="17145" rIns="34290" bIns="17145" rtlCol="0">
            <a:spAutoFit/>
          </a:bodyPr>
          <a:lstStyle/>
          <a:p>
            <a:pPr algn="ctr" defTabSz="228600">
              <a:spcBef>
                <a:spcPts val="0"/>
              </a:spcBef>
              <a:buClr>
                <a:srgbClr val="E05106"/>
              </a:buClr>
              <a:buSzPct val="150000"/>
            </a:pPr>
            <a:r>
              <a:rPr lang="en-US" sz="1400" kern="0" dirty="0">
                <a:solidFill>
                  <a:schemeClr val="accent1"/>
                </a:solidFill>
                <a:ea typeface="Open Sans" panose="020B0606030504020204" pitchFamily="34" charset="0"/>
                <a:cs typeface="Arial" panose="020B0604020202020204" pitchFamily="34" charset="0"/>
              </a:rPr>
              <a:t>Employee Experience:</a:t>
            </a:r>
          </a:p>
          <a:p>
            <a:pPr algn="ctr" defTabSz="228600">
              <a:spcBef>
                <a:spcPts val="0"/>
              </a:spcBef>
              <a:buClr>
                <a:srgbClr val="E05106"/>
              </a:buClr>
              <a:buSzPct val="150000"/>
            </a:pPr>
            <a:r>
              <a:rPr lang="en-US" sz="1400" kern="0" dirty="0">
                <a:solidFill>
                  <a:srgbClr val="6C6E70"/>
                </a:solidFill>
                <a:ea typeface="Open Sans" panose="020B0606030504020204" pitchFamily="34" charset="0"/>
                <a:cs typeface="Arial" panose="020B0604020202020204" pitchFamily="34" charset="0"/>
              </a:rPr>
              <a:t>The entire journey an employee takes with an organization from recruitment to separation. </a:t>
            </a:r>
          </a:p>
        </p:txBody>
      </p:sp>
      <p:sp>
        <p:nvSpPr>
          <p:cNvPr id="52" name="Rectangle 8">
            <a:extLst>
              <a:ext uri="{FF2B5EF4-FFF2-40B4-BE49-F238E27FC236}">
                <a16:creationId xmlns:a16="http://schemas.microsoft.com/office/drawing/2014/main" id="{914B5E30-FD25-4901-AD82-214975FDF743}"/>
              </a:ext>
            </a:extLst>
          </p:cNvPr>
          <p:cNvSpPr>
            <a:spLocks noChangeArrowheads="1"/>
          </p:cNvSpPr>
          <p:nvPr/>
        </p:nvSpPr>
        <p:spPr bwMode="auto">
          <a:xfrm>
            <a:off x="1906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01.</a:t>
            </a:r>
          </a:p>
        </p:txBody>
      </p:sp>
      <p:sp>
        <p:nvSpPr>
          <p:cNvPr id="55" name="Rectangle 8">
            <a:extLst>
              <a:ext uri="{FF2B5EF4-FFF2-40B4-BE49-F238E27FC236}">
                <a16:creationId xmlns:a16="http://schemas.microsoft.com/office/drawing/2014/main" id="{C678418D-C6C1-4427-84BA-8F670956E199}"/>
              </a:ext>
            </a:extLst>
          </p:cNvPr>
          <p:cNvSpPr>
            <a:spLocks noChangeArrowheads="1"/>
          </p:cNvSpPr>
          <p:nvPr/>
        </p:nvSpPr>
        <p:spPr bwMode="auto">
          <a:xfrm>
            <a:off x="6478796" y="2797316"/>
            <a:ext cx="758408" cy="46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90" tIns="17145" rIns="34290" bIns="17145">
            <a:spAutoFit/>
          </a:bodyPr>
          <a:lstStyle/>
          <a:p>
            <a:pPr algn="ctr"/>
            <a:r>
              <a:rPr lang="en-US" sz="2800" b="1" dirty="0">
                <a:solidFill>
                  <a:schemeClr val="accent1"/>
                </a:solidFill>
                <a:cs typeface="Arial" panose="020B0604020202020204" pitchFamily="34" charset="0"/>
              </a:rPr>
              <a:t>02.</a:t>
            </a:r>
          </a:p>
        </p:txBody>
      </p:sp>
    </p:spTree>
    <p:custDataLst>
      <p:tags r:id="rId1"/>
    </p:custDataLst>
    <p:extLst>
      <p:ext uri="{BB962C8B-B14F-4D97-AF65-F5344CB8AC3E}">
        <p14:creationId xmlns:p14="http://schemas.microsoft.com/office/powerpoint/2010/main" val="190494127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0"/>
          </p:nvPr>
        </p:nvPicPr>
        <p:blipFill rotWithShape="1">
          <a:blip r:embed="rId4"/>
          <a:srcRect l="14963" t="11514" r="8150" b="4857"/>
          <a:stretch/>
        </p:blipFill>
        <p:spPr>
          <a:xfrm flipH="1">
            <a:off x="3047998" y="0"/>
            <a:ext cx="6096001" cy="2438508"/>
          </a:xfrm>
        </p:spPr>
      </p:pic>
      <p:sp>
        <p:nvSpPr>
          <p:cNvPr id="19" name="Rectangle 18">
            <a:extLst>
              <a:ext uri="{FF2B5EF4-FFF2-40B4-BE49-F238E27FC236}">
                <a16:creationId xmlns:a16="http://schemas.microsoft.com/office/drawing/2014/main" id="{555C82EE-85CB-49EC-8C25-062FA881B85B}"/>
              </a:ext>
            </a:extLst>
          </p:cNvPr>
          <p:cNvSpPr/>
          <p:nvPr/>
        </p:nvSpPr>
        <p:spPr>
          <a:xfrm>
            <a:off x="0" y="0"/>
            <a:ext cx="7821870" cy="2436290"/>
          </a:xfrm>
          <a:prstGeom prst="rect">
            <a:avLst/>
          </a:prstGeom>
          <a:gradFill flip="none" rotWithShape="1">
            <a:gsLst>
              <a:gs pos="4900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p:txBody>
          <a:bodyPr/>
          <a:lstStyle/>
          <a:p>
            <a:r>
              <a:rPr lang="en-US" dirty="0"/>
              <a:t>What is Employee </a:t>
            </a:r>
            <a:br>
              <a:rPr lang="en-US" dirty="0"/>
            </a:br>
            <a:r>
              <a:rPr lang="en-US" dirty="0"/>
              <a:t>Engagement?</a:t>
            </a:r>
          </a:p>
        </p:txBody>
      </p:sp>
      <p:sp>
        <p:nvSpPr>
          <p:cNvPr id="14" name="Text Placeholder 13">
            <a:extLst>
              <a:ext uri="{FF2B5EF4-FFF2-40B4-BE49-F238E27FC236}">
                <a16:creationId xmlns:a16="http://schemas.microsoft.com/office/drawing/2014/main" id="{E53A670E-75D8-7A43-A984-DABC29E53A9B}"/>
              </a:ext>
            </a:extLst>
          </p:cNvPr>
          <p:cNvSpPr>
            <a:spLocks noGrp="1"/>
          </p:cNvSpPr>
          <p:nvPr>
            <p:ph type="body" sz="quarter" idx="14"/>
          </p:nvPr>
        </p:nvSpPr>
        <p:spPr/>
        <p:txBody>
          <a:bodyPr/>
          <a:lstStyle/>
          <a:p>
            <a:endParaRPr lang="en-US" dirty="0"/>
          </a:p>
        </p:txBody>
      </p:sp>
      <p:sp>
        <p:nvSpPr>
          <p:cNvPr id="13" name="Text Placeholder 12">
            <a:extLst>
              <a:ext uri="{FF2B5EF4-FFF2-40B4-BE49-F238E27FC236}">
                <a16:creationId xmlns:a16="http://schemas.microsoft.com/office/drawing/2014/main" id="{009BA5E8-1090-0848-8938-21571D506FD1}"/>
              </a:ext>
            </a:extLst>
          </p:cNvPr>
          <p:cNvSpPr>
            <a:spLocks noGrp="1"/>
          </p:cNvSpPr>
          <p:nvPr>
            <p:ph type="body" sz="quarter" idx="12"/>
          </p:nvPr>
        </p:nvSpPr>
        <p:spPr>
          <a:xfrm>
            <a:off x="448734" y="1260045"/>
            <a:ext cx="8223779" cy="287322"/>
          </a:xfrm>
        </p:spPr>
        <p:txBody>
          <a:bodyPr/>
          <a:lstStyle/>
          <a:p>
            <a:r>
              <a:rPr lang="en-US" dirty="0" smtClean="0"/>
              <a:t>Based on Gallup Research</a:t>
            </a:r>
            <a:endParaRPr lang="en-US" dirty="0"/>
          </a:p>
        </p:txBody>
      </p:sp>
      <p:sp>
        <p:nvSpPr>
          <p:cNvPr id="7" name="Rectangle 6"/>
          <p:cNvSpPr/>
          <p:nvPr/>
        </p:nvSpPr>
        <p:spPr>
          <a:xfrm>
            <a:off x="3047999" y="2438508"/>
            <a:ext cx="3048000" cy="2704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8" name="Rectangle 7"/>
          <p:cNvSpPr/>
          <p:nvPr/>
        </p:nvSpPr>
        <p:spPr>
          <a:xfrm>
            <a:off x="609600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27" name="Rectangle 26"/>
          <p:cNvSpPr/>
          <p:nvPr/>
        </p:nvSpPr>
        <p:spPr>
          <a:xfrm>
            <a:off x="0" y="2438508"/>
            <a:ext cx="3048000" cy="270499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charset="0"/>
              <a:ea typeface="Lato Light" charset="0"/>
              <a:cs typeface="Lato Light" charset="0"/>
            </a:endParaRPr>
          </a:p>
        </p:txBody>
      </p:sp>
      <p:sp>
        <p:nvSpPr>
          <p:cNvPr id="45" name="Rectangle 44">
            <a:extLst>
              <a:ext uri="{FF2B5EF4-FFF2-40B4-BE49-F238E27FC236}">
                <a16:creationId xmlns:a16="http://schemas.microsoft.com/office/drawing/2014/main" id="{6AFD0D2C-62E0-48DF-A42A-CB48218B0D55}"/>
              </a:ext>
            </a:extLst>
          </p:cNvPr>
          <p:cNvSpPr/>
          <p:nvPr/>
        </p:nvSpPr>
        <p:spPr>
          <a:xfrm>
            <a:off x="1" y="4432252"/>
            <a:ext cx="3047999" cy="307777"/>
          </a:xfrm>
          <a:prstGeom prst="rect">
            <a:avLst/>
          </a:prstGeom>
        </p:spPr>
        <p:txBody>
          <a:bodyPr wrap="square">
            <a:spAutoFit/>
          </a:bodyPr>
          <a:lstStyle/>
          <a:p>
            <a:pPr algn="ctr"/>
            <a:r>
              <a:rPr lang="en-US" sz="1400" dirty="0" smtClean="0">
                <a:solidFill>
                  <a:schemeClr val="tx2"/>
                </a:solidFill>
                <a:cs typeface="Arial" panose="020B0604020202020204" pitchFamily="34" charset="0"/>
              </a:rPr>
              <a:t>Actively Engaged</a:t>
            </a:r>
            <a:endParaRPr lang="en-US" sz="1400" dirty="0">
              <a:solidFill>
                <a:schemeClr val="tx2"/>
              </a:solidFill>
              <a:cs typeface="Arial" panose="020B0604020202020204" pitchFamily="34" charset="0"/>
            </a:endParaRPr>
          </a:p>
        </p:txBody>
      </p:sp>
      <p:sp>
        <p:nvSpPr>
          <p:cNvPr id="46" name="Rectangle 45">
            <a:extLst>
              <a:ext uri="{FF2B5EF4-FFF2-40B4-BE49-F238E27FC236}">
                <a16:creationId xmlns:a16="http://schemas.microsoft.com/office/drawing/2014/main" id="{24DF71C5-37C4-4763-A3AD-655AA77DD3D3}"/>
              </a:ext>
            </a:extLst>
          </p:cNvPr>
          <p:cNvSpPr/>
          <p:nvPr/>
        </p:nvSpPr>
        <p:spPr>
          <a:xfrm>
            <a:off x="3048000" y="4432252"/>
            <a:ext cx="3047998" cy="307777"/>
          </a:xfrm>
          <a:prstGeom prst="rect">
            <a:avLst/>
          </a:prstGeom>
        </p:spPr>
        <p:txBody>
          <a:bodyPr wrap="square">
            <a:spAutoFit/>
          </a:bodyPr>
          <a:lstStyle/>
          <a:p>
            <a:pPr algn="ctr"/>
            <a:r>
              <a:rPr lang="en-US" sz="1400" dirty="0">
                <a:solidFill>
                  <a:schemeClr val="tx2"/>
                </a:solidFill>
                <a:cs typeface="Arial" panose="020B0604020202020204" pitchFamily="34" charset="0"/>
              </a:rPr>
              <a:t>Just </a:t>
            </a:r>
            <a:r>
              <a:rPr lang="en-US" sz="1400" dirty="0" smtClean="0">
                <a:solidFill>
                  <a:schemeClr val="tx2"/>
                </a:solidFill>
                <a:cs typeface="Arial" panose="020B0604020202020204" pitchFamily="34" charset="0"/>
              </a:rPr>
              <a:t>Showing </a:t>
            </a:r>
            <a:r>
              <a:rPr lang="en-US" sz="1400" dirty="0">
                <a:solidFill>
                  <a:schemeClr val="tx2"/>
                </a:solidFill>
                <a:cs typeface="Arial" panose="020B0604020202020204" pitchFamily="34" charset="0"/>
              </a:rPr>
              <a:t>U</a:t>
            </a:r>
            <a:r>
              <a:rPr lang="en-US" sz="1400" dirty="0" smtClean="0">
                <a:solidFill>
                  <a:schemeClr val="tx2"/>
                </a:solidFill>
                <a:cs typeface="Arial" panose="020B0604020202020204" pitchFamily="34" charset="0"/>
              </a:rPr>
              <a:t>p</a:t>
            </a:r>
            <a:endParaRPr lang="en-US" sz="1400" dirty="0">
              <a:solidFill>
                <a:schemeClr val="tx2"/>
              </a:solidFill>
              <a:cs typeface="Arial" panose="020B0604020202020204" pitchFamily="34" charset="0"/>
            </a:endParaRPr>
          </a:p>
        </p:txBody>
      </p:sp>
      <p:graphicFrame>
        <p:nvGraphicFramePr>
          <p:cNvPr id="52" name="Chart 51">
            <a:extLst>
              <a:ext uri="{FF2B5EF4-FFF2-40B4-BE49-F238E27FC236}">
                <a16:creationId xmlns:a16="http://schemas.microsoft.com/office/drawing/2014/main" id="{DB076B24-5857-45F3-A812-245DCF0327F9}"/>
              </a:ext>
            </a:extLst>
          </p:cNvPr>
          <p:cNvGraphicFramePr/>
          <p:nvPr>
            <p:extLst>
              <p:ext uri="{D42A27DB-BD31-4B8C-83A1-F6EECF244321}">
                <p14:modId xmlns:p14="http://schemas.microsoft.com/office/powerpoint/2010/main" val="740208645"/>
              </p:ext>
            </p:extLst>
          </p:nvPr>
        </p:nvGraphicFramePr>
        <p:xfrm>
          <a:off x="80282" y="2566087"/>
          <a:ext cx="2887436" cy="19249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A942D809-4ACE-4477-8F95-A47113DF3322}"/>
              </a:ext>
            </a:extLst>
          </p:cNvPr>
          <p:cNvGraphicFramePr/>
          <p:nvPr>
            <p:extLst>
              <p:ext uri="{D42A27DB-BD31-4B8C-83A1-F6EECF244321}">
                <p14:modId xmlns:p14="http://schemas.microsoft.com/office/powerpoint/2010/main" val="1666356202"/>
              </p:ext>
            </p:extLst>
          </p:nvPr>
        </p:nvGraphicFramePr>
        <p:xfrm>
          <a:off x="3128281" y="2566087"/>
          <a:ext cx="2887436" cy="19249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4" name="Chart 53">
            <a:extLst>
              <a:ext uri="{FF2B5EF4-FFF2-40B4-BE49-F238E27FC236}">
                <a16:creationId xmlns:a16="http://schemas.microsoft.com/office/drawing/2014/main" id="{F291B597-D26F-41D1-806E-66093FAA5EFF}"/>
              </a:ext>
            </a:extLst>
          </p:cNvPr>
          <p:cNvGraphicFramePr/>
          <p:nvPr>
            <p:extLst>
              <p:ext uri="{D42A27DB-BD31-4B8C-83A1-F6EECF244321}">
                <p14:modId xmlns:p14="http://schemas.microsoft.com/office/powerpoint/2010/main" val="1798225067"/>
              </p:ext>
            </p:extLst>
          </p:nvPr>
        </p:nvGraphicFramePr>
        <p:xfrm>
          <a:off x="6176282" y="2566087"/>
          <a:ext cx="2887436" cy="1924957"/>
        </p:xfrm>
        <a:graphic>
          <a:graphicData uri="http://schemas.openxmlformats.org/drawingml/2006/chart">
            <c:chart xmlns:c="http://schemas.openxmlformats.org/drawingml/2006/chart" xmlns:r="http://schemas.openxmlformats.org/officeDocument/2006/relationships" r:id="rId7"/>
          </a:graphicData>
        </a:graphic>
      </p:graphicFrame>
      <p:sp>
        <p:nvSpPr>
          <p:cNvPr id="55" name="Rectangle 54">
            <a:extLst>
              <a:ext uri="{FF2B5EF4-FFF2-40B4-BE49-F238E27FC236}">
                <a16:creationId xmlns:a16="http://schemas.microsoft.com/office/drawing/2014/main" id="{58AABDEF-C90E-4B7A-A848-2A89123C3D97}"/>
              </a:ext>
            </a:extLst>
          </p:cNvPr>
          <p:cNvSpPr/>
          <p:nvPr/>
        </p:nvSpPr>
        <p:spPr>
          <a:xfrm>
            <a:off x="6096001" y="4432252"/>
            <a:ext cx="3047998" cy="307777"/>
          </a:xfrm>
          <a:prstGeom prst="rect">
            <a:avLst/>
          </a:prstGeom>
        </p:spPr>
        <p:txBody>
          <a:bodyPr wrap="square">
            <a:spAutoFit/>
          </a:bodyPr>
          <a:lstStyle/>
          <a:p>
            <a:pPr algn="ctr"/>
            <a:r>
              <a:rPr lang="en-US" sz="1400" dirty="0">
                <a:solidFill>
                  <a:schemeClr val="tx2"/>
                </a:solidFill>
                <a:cs typeface="Arial" panose="020B0604020202020204" pitchFamily="34" charset="0"/>
              </a:rPr>
              <a:t>Actively </a:t>
            </a:r>
            <a:r>
              <a:rPr lang="en-US" sz="1400" dirty="0" smtClean="0">
                <a:solidFill>
                  <a:schemeClr val="tx2"/>
                </a:solidFill>
                <a:cs typeface="Arial" panose="020B0604020202020204" pitchFamily="34" charset="0"/>
              </a:rPr>
              <a:t>Disengaged</a:t>
            </a:r>
            <a:endParaRPr lang="en-US" sz="1400" dirty="0">
              <a:solidFill>
                <a:schemeClr val="tx2"/>
              </a:solidFill>
              <a:cs typeface="Arial" panose="020B0604020202020204" pitchFamily="34" charset="0"/>
            </a:endParaRPr>
          </a:p>
        </p:txBody>
      </p:sp>
      <p:sp>
        <p:nvSpPr>
          <p:cNvPr id="56" name="Rectangle 55">
            <a:extLst>
              <a:ext uri="{FF2B5EF4-FFF2-40B4-BE49-F238E27FC236}">
                <a16:creationId xmlns:a16="http://schemas.microsoft.com/office/drawing/2014/main" id="{6DADD89D-D0F0-4D6C-B969-75FB66673DA8}"/>
              </a:ext>
            </a:extLst>
          </p:cNvPr>
          <p:cNvSpPr/>
          <p:nvPr/>
        </p:nvSpPr>
        <p:spPr>
          <a:xfrm>
            <a:off x="1041550" y="3251566"/>
            <a:ext cx="964900" cy="553998"/>
          </a:xfrm>
          <a:prstGeom prst="rect">
            <a:avLst/>
          </a:prstGeom>
        </p:spPr>
        <p:txBody>
          <a:bodyPr wrap="square">
            <a:spAutoFit/>
          </a:bodyPr>
          <a:lstStyle/>
          <a:p>
            <a:pPr algn="ctr"/>
            <a:r>
              <a:rPr lang="en-US" sz="3000" b="1" cap="all" dirty="0">
                <a:solidFill>
                  <a:schemeClr val="accent1"/>
                </a:solidFill>
                <a:cs typeface="Arial" panose="020B0604020202020204" pitchFamily="34" charset="0"/>
              </a:rPr>
              <a:t>33%</a:t>
            </a:r>
          </a:p>
        </p:txBody>
      </p:sp>
      <p:sp>
        <p:nvSpPr>
          <p:cNvPr id="57" name="Rectangle 56">
            <a:extLst>
              <a:ext uri="{FF2B5EF4-FFF2-40B4-BE49-F238E27FC236}">
                <a16:creationId xmlns:a16="http://schemas.microsoft.com/office/drawing/2014/main" id="{38784A65-9E18-4808-8D50-11280622757E}"/>
              </a:ext>
            </a:extLst>
          </p:cNvPr>
          <p:cNvSpPr/>
          <p:nvPr/>
        </p:nvSpPr>
        <p:spPr>
          <a:xfrm>
            <a:off x="4089549" y="3251566"/>
            <a:ext cx="964900" cy="553998"/>
          </a:xfrm>
          <a:prstGeom prst="rect">
            <a:avLst/>
          </a:prstGeom>
        </p:spPr>
        <p:txBody>
          <a:bodyPr wrap="square">
            <a:spAutoFit/>
          </a:bodyPr>
          <a:lstStyle/>
          <a:p>
            <a:pPr algn="ctr"/>
            <a:r>
              <a:rPr lang="en-US" sz="3000" b="1" cap="all" dirty="0">
                <a:solidFill>
                  <a:schemeClr val="accent3"/>
                </a:solidFill>
                <a:cs typeface="Arial" panose="020B0604020202020204" pitchFamily="34" charset="0"/>
              </a:rPr>
              <a:t>52%</a:t>
            </a:r>
          </a:p>
        </p:txBody>
      </p:sp>
      <p:sp>
        <p:nvSpPr>
          <p:cNvPr id="58" name="Rectangle 57">
            <a:extLst>
              <a:ext uri="{FF2B5EF4-FFF2-40B4-BE49-F238E27FC236}">
                <a16:creationId xmlns:a16="http://schemas.microsoft.com/office/drawing/2014/main" id="{6EE02E59-2BF8-42EE-AE1E-288CD5B5A77D}"/>
              </a:ext>
            </a:extLst>
          </p:cNvPr>
          <p:cNvSpPr/>
          <p:nvPr/>
        </p:nvSpPr>
        <p:spPr>
          <a:xfrm>
            <a:off x="7137550" y="3251566"/>
            <a:ext cx="964900" cy="553998"/>
          </a:xfrm>
          <a:prstGeom prst="rect">
            <a:avLst/>
          </a:prstGeom>
        </p:spPr>
        <p:txBody>
          <a:bodyPr wrap="square">
            <a:spAutoFit/>
          </a:bodyPr>
          <a:lstStyle/>
          <a:p>
            <a:pPr algn="ctr"/>
            <a:r>
              <a:rPr lang="en-US" sz="3000" b="1" cap="all" dirty="0">
                <a:solidFill>
                  <a:schemeClr val="accent4"/>
                </a:solidFill>
                <a:cs typeface="Arial" panose="020B0604020202020204" pitchFamily="34" charset="0"/>
              </a:rPr>
              <a:t>15%</a:t>
            </a:r>
          </a:p>
        </p:txBody>
      </p:sp>
    </p:spTree>
    <p:custDataLst>
      <p:tags r:id="rId1"/>
    </p:custDataLst>
    <p:extLst>
      <p:ext uri="{BB962C8B-B14F-4D97-AF65-F5344CB8AC3E}">
        <p14:creationId xmlns:p14="http://schemas.microsoft.com/office/powerpoint/2010/main" val="38506431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9">
            <a:extLst>
              <a:ext uri="{FF2B5EF4-FFF2-40B4-BE49-F238E27FC236}">
                <a16:creationId xmlns:a16="http://schemas.microsoft.com/office/drawing/2014/main" id="{4A44487C-E60C-44AD-8475-B3707DCBDF23}"/>
              </a:ext>
            </a:extLst>
          </p:cNvPr>
          <p:cNvPicPr>
            <a:picLocks noGrp="1" noChangeAspect="1"/>
          </p:cNvPicPr>
          <p:nvPr>
            <p:ph type="pic" sz="quarter" idx="10"/>
          </p:nvPr>
        </p:nvPicPr>
        <p:blipFill rotWithShape="1">
          <a:blip r:embed="rId4"/>
          <a:srcRect l="18009" t="13161" r="4848"/>
          <a:stretch/>
        </p:blipFill>
        <p:spPr>
          <a:xfrm>
            <a:off x="2298357" y="0"/>
            <a:ext cx="6845643" cy="5143500"/>
          </a:xfrm>
        </p:spPr>
      </p:pic>
      <p:sp>
        <p:nvSpPr>
          <p:cNvPr id="11" name="Rectangle 10">
            <a:extLst>
              <a:ext uri="{FF2B5EF4-FFF2-40B4-BE49-F238E27FC236}">
                <a16:creationId xmlns:a16="http://schemas.microsoft.com/office/drawing/2014/main" id="{9B2481E2-1050-4D6D-B4EF-FFA40EF45C7E}"/>
              </a:ext>
            </a:extLst>
          </p:cNvPr>
          <p:cNvSpPr/>
          <p:nvPr/>
        </p:nvSpPr>
        <p:spPr>
          <a:xfrm>
            <a:off x="-1" y="0"/>
            <a:ext cx="6845643" cy="5143500"/>
          </a:xfrm>
          <a:prstGeom prst="rect">
            <a:avLst/>
          </a:prstGeom>
          <a:gradFill flip="none" rotWithShape="1">
            <a:gsLst>
              <a:gs pos="39000">
                <a:schemeClr val="bg1"/>
              </a:gs>
              <a:gs pos="100000">
                <a:schemeClr val="bg1">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7" name="Text Placeholder 1">
            <a:extLst>
              <a:ext uri="{FF2B5EF4-FFF2-40B4-BE49-F238E27FC236}">
                <a16:creationId xmlns:a16="http://schemas.microsoft.com/office/drawing/2014/main" id="{EB8E3C85-5BBA-4336-8946-BEC6E3316AE7}"/>
              </a:ext>
            </a:extLst>
          </p:cNvPr>
          <p:cNvSpPr txBox="1">
            <a:spLocks/>
          </p:cNvSpPr>
          <p:nvPr/>
        </p:nvSpPr>
        <p:spPr>
          <a:xfrm>
            <a:off x="376815" y="1202724"/>
            <a:ext cx="3742104" cy="3237710"/>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Decreased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Productivity</a:t>
            </a: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Lack of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Innovation</a:t>
            </a: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Increased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Turnover</a:t>
            </a: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Lower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Company Loyalty and </a:t>
            </a:r>
            <a:r>
              <a:rPr lang="en-US" sz="1400" kern="0" dirty="0">
                <a:solidFill>
                  <a:srgbClr val="6C6E70"/>
                </a:solidFill>
                <a:latin typeface="Arial" panose="020B0604020202020204"/>
                <a:ea typeface="Open Sans" panose="020B0606030504020204" pitchFamily="34" charset="0"/>
                <a:cs typeface="Arial" panose="020B0604020202020204" pitchFamily="34" charset="0"/>
              </a:rPr>
              <a:t/>
            </a:r>
            <a:br>
              <a:rPr lang="en-US" sz="1400" kern="0" dirty="0">
                <a:solidFill>
                  <a:srgbClr val="6C6E70"/>
                </a:solidFill>
                <a:latin typeface="Arial" panose="020B0604020202020204"/>
                <a:ea typeface="Open Sans" panose="020B0606030504020204" pitchFamily="34" charset="0"/>
                <a:cs typeface="Arial" panose="020B0604020202020204" pitchFamily="34" charset="0"/>
              </a:rPr>
            </a:br>
            <a:r>
              <a:rPr lang="en-US" sz="1400" kern="0" dirty="0">
                <a:solidFill>
                  <a:srgbClr val="6C6E70"/>
                </a:solidFill>
                <a:latin typeface="Arial" panose="020B0604020202020204"/>
                <a:ea typeface="Open Sans" panose="020B0606030504020204" pitchFamily="34" charset="0"/>
                <a:cs typeface="Arial" panose="020B0604020202020204" pitchFamily="34" charset="0"/>
              </a:rPr>
              <a:t>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Customer Satisfaction</a:t>
            </a: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Lowers </a:t>
            </a:r>
            <a:r>
              <a:rPr lang="en-US" sz="1400" kern="0" dirty="0" smtClean="0">
                <a:solidFill>
                  <a:srgbClr val="6C6E70"/>
                </a:solidFill>
                <a:latin typeface="Arial" panose="020B0604020202020204"/>
                <a:ea typeface="Open Sans" panose="020B0606030504020204" pitchFamily="34" charset="0"/>
                <a:cs typeface="Arial" panose="020B0604020202020204" pitchFamily="34" charset="0"/>
              </a:rPr>
              <a:t>Morale of Engaged Employees</a:t>
            </a: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4FD7A3-D64C-4764-A721-2CA899C547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9" name="Title 10">
            <a:extLst>
              <a:ext uri="{FF2B5EF4-FFF2-40B4-BE49-F238E27FC236}">
                <a16:creationId xmlns:a16="http://schemas.microsoft.com/office/drawing/2014/main" id="{2E3250F8-67F7-4D85-A749-711D4E72D92F}"/>
              </a:ext>
            </a:extLst>
          </p:cNvPr>
          <p:cNvSpPr txBox="1">
            <a:spLocks/>
          </p:cNvSpPr>
          <p:nvPr/>
        </p:nvSpPr>
        <p:spPr>
          <a:xfrm>
            <a:off x="376815" y="325102"/>
            <a:ext cx="4824450" cy="618996"/>
          </a:xfrm>
          <a:prstGeom prst="rect">
            <a:avLst/>
          </a:prstGeom>
        </p:spPr>
        <p:txBody>
          <a:bodyPr anchor="ctr"/>
          <a:lstStyle>
            <a:lvl1pPr algn="l" defTabSz="609585" rtl="0" eaLnBrk="1" latinLnBrk="0" hangingPunct="1">
              <a:spcBef>
                <a:spcPct val="0"/>
              </a:spcBef>
              <a:buNone/>
              <a:defRPr sz="3200" b="1" i="0" kern="1200">
                <a:solidFill>
                  <a:schemeClr val="bg1"/>
                </a:solidFill>
                <a:latin typeface="+mj-lt"/>
                <a:ea typeface="+mj-ea"/>
                <a:cs typeface="Arial" panose="020B0604020202020204" pitchFamily="34" charset="0"/>
              </a:defRPr>
            </a:lvl1pPr>
          </a:lstStyle>
          <a:p>
            <a:pPr defTabSz="457189"/>
            <a:r>
              <a:rPr lang="en-US" sz="2400" dirty="0">
                <a:solidFill>
                  <a:srgbClr val="E05106"/>
                </a:solidFill>
                <a:latin typeface="Arial" panose="020B0604020202020204"/>
              </a:rPr>
              <a:t>The Cost of </a:t>
            </a:r>
            <a:br>
              <a:rPr lang="en-US" sz="2400" dirty="0">
                <a:solidFill>
                  <a:srgbClr val="E05106"/>
                </a:solidFill>
                <a:latin typeface="Arial" panose="020B0604020202020204"/>
              </a:rPr>
            </a:br>
            <a:r>
              <a:rPr lang="en-US" sz="2400" dirty="0">
                <a:solidFill>
                  <a:srgbClr val="E05106"/>
                </a:solidFill>
                <a:latin typeface="Arial" panose="020B0604020202020204"/>
              </a:rPr>
              <a:t>Disengaged Employees</a:t>
            </a:r>
          </a:p>
        </p:txBody>
      </p:sp>
    </p:spTree>
    <p:custDataLst>
      <p:tags r:id="rId1"/>
    </p:custDataLst>
    <p:extLst>
      <p:ext uri="{BB962C8B-B14F-4D97-AF65-F5344CB8AC3E}">
        <p14:creationId xmlns:p14="http://schemas.microsoft.com/office/powerpoint/2010/main" val="75416926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4FC45A-60D8-46A2-A0E3-D59861A6A119}"/>
              </a:ext>
            </a:extLst>
          </p:cNvPr>
          <p:cNvPicPr>
            <a:picLocks noChangeAspect="1"/>
          </p:cNvPicPr>
          <p:nvPr/>
        </p:nvPicPr>
        <p:blipFill rotWithShape="1">
          <a:blip r:embed="rId4" cstate="print">
            <a:duotone>
              <a:schemeClr val="bg2">
                <a:shade val="45000"/>
                <a:satMod val="135000"/>
              </a:schemeClr>
              <a:prstClr val="white"/>
            </a:duotone>
            <a:alphaModFix amt="10000"/>
            <a:extLst>
              <a:ext uri="{28A0092B-C50C-407E-A947-70E740481C1C}">
                <a14:useLocalDpi xmlns:a14="http://schemas.microsoft.com/office/drawing/2010/main"/>
              </a:ext>
            </a:extLst>
          </a:blip>
          <a:srcRect l="8933" r="-2"/>
          <a:stretch/>
        </p:blipFill>
        <p:spPr>
          <a:xfrm>
            <a:off x="0" y="0"/>
            <a:ext cx="2517126" cy="5135386"/>
          </a:xfrm>
          <a:prstGeom prst="rect">
            <a:avLst/>
          </a:prstGeom>
        </p:spPr>
      </p:pic>
      <p:pic>
        <p:nvPicPr>
          <p:cNvPr id="8" name="Picture 7">
            <a:extLst>
              <a:ext uri="{FF2B5EF4-FFF2-40B4-BE49-F238E27FC236}">
                <a16:creationId xmlns:a16="http://schemas.microsoft.com/office/drawing/2014/main" id="{D64FD7A3-D64C-4764-A721-2CA899C547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9" name="Title 10">
            <a:extLst>
              <a:ext uri="{FF2B5EF4-FFF2-40B4-BE49-F238E27FC236}">
                <a16:creationId xmlns:a16="http://schemas.microsoft.com/office/drawing/2014/main" id="{2E3250F8-67F7-4D85-A749-711D4E72D92F}"/>
              </a:ext>
            </a:extLst>
          </p:cNvPr>
          <p:cNvSpPr txBox="1">
            <a:spLocks/>
          </p:cNvSpPr>
          <p:nvPr/>
        </p:nvSpPr>
        <p:spPr>
          <a:xfrm>
            <a:off x="376815" y="325102"/>
            <a:ext cx="8295698" cy="618996"/>
          </a:xfrm>
          <a:prstGeom prst="rect">
            <a:avLst/>
          </a:prstGeom>
        </p:spPr>
        <p:txBody>
          <a:bodyPr anchor="ctr"/>
          <a:lstStyle>
            <a:lvl1pPr algn="l" defTabSz="609585" rtl="0" eaLnBrk="1" latinLnBrk="0" hangingPunct="1">
              <a:spcBef>
                <a:spcPct val="0"/>
              </a:spcBef>
              <a:buNone/>
              <a:defRPr sz="3200" b="1" i="0" kern="1200">
                <a:solidFill>
                  <a:schemeClr val="bg1"/>
                </a:solidFill>
                <a:latin typeface="+mj-lt"/>
                <a:ea typeface="+mj-ea"/>
                <a:cs typeface="Arial" panose="020B0604020202020204" pitchFamily="34" charset="0"/>
              </a:defRPr>
            </a:lvl1pPr>
          </a:lstStyle>
          <a:p>
            <a:pPr defTabSz="457189"/>
            <a:r>
              <a:rPr lang="en-US" sz="2400" dirty="0">
                <a:solidFill>
                  <a:srgbClr val="E05106"/>
                </a:solidFill>
                <a:latin typeface="Arial" panose="020B0604020202020204"/>
              </a:rPr>
              <a:t>Engaged vs Disengaged</a:t>
            </a:r>
          </a:p>
        </p:txBody>
      </p:sp>
      <p:graphicFrame>
        <p:nvGraphicFramePr>
          <p:cNvPr id="3" name="Table 3">
            <a:extLst>
              <a:ext uri="{FF2B5EF4-FFF2-40B4-BE49-F238E27FC236}">
                <a16:creationId xmlns:a16="http://schemas.microsoft.com/office/drawing/2014/main" id="{6CCD332A-10E6-475A-B035-DCACDFECC6F2}"/>
              </a:ext>
            </a:extLst>
          </p:cNvPr>
          <p:cNvGraphicFramePr>
            <a:graphicFrameLocks noGrp="1"/>
          </p:cNvGraphicFramePr>
          <p:nvPr>
            <p:extLst>
              <p:ext uri="{D42A27DB-BD31-4B8C-83A1-F6EECF244321}">
                <p14:modId xmlns:p14="http://schemas.microsoft.com/office/powerpoint/2010/main" val="88949072"/>
              </p:ext>
            </p:extLst>
          </p:nvPr>
        </p:nvGraphicFramePr>
        <p:xfrm>
          <a:off x="503290" y="1183363"/>
          <a:ext cx="3745065" cy="3153853"/>
        </p:xfrm>
        <a:graphic>
          <a:graphicData uri="http://schemas.openxmlformats.org/drawingml/2006/table">
            <a:tbl>
              <a:tblPr firstRow="1" bandRow="1">
                <a:tableStyleId>{F2DE63D5-997A-4646-A377-4702673A728D}</a:tableStyleId>
              </a:tblPr>
              <a:tblGrid>
                <a:gridCol w="3745065">
                  <a:extLst>
                    <a:ext uri="{9D8B030D-6E8A-4147-A177-3AD203B41FA5}">
                      <a16:colId xmlns:a16="http://schemas.microsoft.com/office/drawing/2014/main" val="1400210905"/>
                    </a:ext>
                  </a:extLst>
                </a:gridCol>
              </a:tblGrid>
              <a:tr h="557973">
                <a:tc>
                  <a:txBody>
                    <a:bodyPr/>
                    <a:lstStyle/>
                    <a:p>
                      <a:pPr marL="228600"/>
                      <a:r>
                        <a:rPr lang="en-US" sz="1400" b="1" dirty="0">
                          <a:solidFill>
                            <a:schemeClr val="bg1"/>
                          </a:solidFill>
                        </a:rPr>
                        <a:t>Engaged </a:t>
                      </a:r>
                      <a:r>
                        <a:rPr lang="en-US" sz="1400" b="1" dirty="0" smtClean="0">
                          <a:solidFill>
                            <a:schemeClr val="bg1"/>
                          </a:solidFill>
                        </a:rPr>
                        <a:t>Behaviors</a:t>
                      </a:r>
                      <a:endParaRPr lang="en-US" sz="1400" b="1" dirty="0">
                        <a:solidFill>
                          <a:schemeClr val="bg1"/>
                        </a:solidFill>
                      </a:endParaRPr>
                    </a:p>
                  </a:txBody>
                  <a:tcPr marL="61750" marR="61750" marT="30875" marB="30875" anchor="ctr"/>
                </a:tc>
                <a:extLst>
                  <a:ext uri="{0D108BD9-81ED-4DB2-BD59-A6C34878D82A}">
                    <a16:rowId xmlns:a16="http://schemas.microsoft.com/office/drawing/2014/main" val="1217734914"/>
                  </a:ext>
                </a:extLst>
              </a:tr>
              <a:tr h="370840">
                <a:tc>
                  <a:txBody>
                    <a:bodyPr/>
                    <a:lstStyle/>
                    <a:p>
                      <a:pPr marL="228600"/>
                      <a:r>
                        <a:rPr lang="en-US" sz="1400" b="0" dirty="0">
                          <a:solidFill>
                            <a:schemeClr val="tx2"/>
                          </a:solidFill>
                        </a:rPr>
                        <a:t>Optimistic</a:t>
                      </a:r>
                    </a:p>
                  </a:txBody>
                  <a:tcPr marL="61750" marR="61750" marT="30875" marB="30875" anchor="ctr">
                    <a:solidFill>
                      <a:schemeClr val="bg1"/>
                    </a:solidFill>
                  </a:tcPr>
                </a:tc>
                <a:extLst>
                  <a:ext uri="{0D108BD9-81ED-4DB2-BD59-A6C34878D82A}">
                    <a16:rowId xmlns:a16="http://schemas.microsoft.com/office/drawing/2014/main" val="2663751938"/>
                  </a:ext>
                </a:extLst>
              </a:tr>
              <a:tr h="370840">
                <a:tc>
                  <a:txBody>
                    <a:bodyPr/>
                    <a:lstStyle/>
                    <a:p>
                      <a:pPr marL="228600"/>
                      <a:r>
                        <a:rPr lang="en-US" sz="1400" b="0" dirty="0">
                          <a:solidFill>
                            <a:schemeClr val="tx2"/>
                          </a:solidFill>
                        </a:rPr>
                        <a:t>Team-oriented</a:t>
                      </a:r>
                    </a:p>
                  </a:txBody>
                  <a:tcPr marL="61750" marR="61750" marT="30875" marB="30875" anchor="ctr">
                    <a:solidFill>
                      <a:schemeClr val="bg1"/>
                    </a:solidFill>
                  </a:tcPr>
                </a:tc>
                <a:extLst>
                  <a:ext uri="{0D108BD9-81ED-4DB2-BD59-A6C34878D82A}">
                    <a16:rowId xmlns:a16="http://schemas.microsoft.com/office/drawing/2014/main" val="4291172655"/>
                  </a:ext>
                </a:extLst>
              </a:tr>
              <a:tr h="370840">
                <a:tc>
                  <a:txBody>
                    <a:bodyPr/>
                    <a:lstStyle/>
                    <a:p>
                      <a:pPr marL="228600"/>
                      <a:r>
                        <a:rPr lang="en-US" sz="1400" b="0" dirty="0">
                          <a:solidFill>
                            <a:schemeClr val="tx2"/>
                          </a:solidFill>
                        </a:rPr>
                        <a:t>Goes </a:t>
                      </a:r>
                      <a:r>
                        <a:rPr lang="en-US" sz="1400" b="0" dirty="0" smtClean="0">
                          <a:solidFill>
                            <a:schemeClr val="tx2"/>
                          </a:solidFill>
                        </a:rPr>
                        <a:t>Above and Beyond</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1166890477"/>
                  </a:ext>
                </a:extLst>
              </a:tr>
              <a:tr h="370840">
                <a:tc>
                  <a:txBody>
                    <a:bodyPr/>
                    <a:lstStyle/>
                    <a:p>
                      <a:pPr marL="228600"/>
                      <a:r>
                        <a:rPr lang="en-US" sz="1400" b="0" dirty="0" smtClean="0">
                          <a:solidFill>
                            <a:schemeClr val="tx2"/>
                          </a:solidFill>
                        </a:rPr>
                        <a:t>Solution-oriented</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1675328179"/>
                  </a:ext>
                </a:extLst>
              </a:tr>
              <a:tr h="370840">
                <a:tc>
                  <a:txBody>
                    <a:bodyPr/>
                    <a:lstStyle/>
                    <a:p>
                      <a:pPr marL="228600"/>
                      <a:r>
                        <a:rPr lang="en-US" sz="1400" b="0" dirty="0">
                          <a:solidFill>
                            <a:schemeClr val="tx2"/>
                          </a:solidFill>
                        </a:rPr>
                        <a:t>Selfless</a:t>
                      </a:r>
                    </a:p>
                  </a:txBody>
                  <a:tcPr marL="61750" marR="61750" marT="30875" marB="30875" anchor="ctr">
                    <a:solidFill>
                      <a:schemeClr val="bg1"/>
                    </a:solidFill>
                  </a:tcPr>
                </a:tc>
                <a:extLst>
                  <a:ext uri="{0D108BD9-81ED-4DB2-BD59-A6C34878D82A}">
                    <a16:rowId xmlns:a16="http://schemas.microsoft.com/office/drawing/2014/main" val="4026606858"/>
                  </a:ext>
                </a:extLst>
              </a:tr>
              <a:tr h="370840">
                <a:tc>
                  <a:txBody>
                    <a:bodyPr/>
                    <a:lstStyle/>
                    <a:p>
                      <a:pPr marL="228600"/>
                      <a:r>
                        <a:rPr lang="en-US" sz="1400" b="0" dirty="0">
                          <a:solidFill>
                            <a:schemeClr val="tx2"/>
                          </a:solidFill>
                        </a:rPr>
                        <a:t>Shows a </a:t>
                      </a:r>
                      <a:r>
                        <a:rPr lang="en-US" sz="1400" b="0" dirty="0" smtClean="0">
                          <a:solidFill>
                            <a:schemeClr val="tx2"/>
                          </a:solidFill>
                        </a:rPr>
                        <a:t>Passion for Learning</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334538094"/>
                  </a:ext>
                </a:extLst>
              </a:tr>
              <a:tr h="370840">
                <a:tc>
                  <a:txBody>
                    <a:bodyPr/>
                    <a:lstStyle/>
                    <a:p>
                      <a:pPr marL="228600"/>
                      <a:r>
                        <a:rPr lang="en-US" sz="1400" b="0" dirty="0">
                          <a:solidFill>
                            <a:schemeClr val="tx2"/>
                          </a:solidFill>
                        </a:rPr>
                        <a:t>Passes </a:t>
                      </a:r>
                      <a:r>
                        <a:rPr lang="en-US" sz="1400" b="0" dirty="0" smtClean="0">
                          <a:solidFill>
                            <a:schemeClr val="tx2"/>
                          </a:solidFill>
                        </a:rPr>
                        <a:t>Along Credit but Accepts Blame</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4080074527"/>
                  </a:ext>
                </a:extLst>
              </a:tr>
            </a:tbl>
          </a:graphicData>
        </a:graphic>
      </p:graphicFrame>
      <p:graphicFrame>
        <p:nvGraphicFramePr>
          <p:cNvPr id="12" name="Table 3">
            <a:extLst>
              <a:ext uri="{FF2B5EF4-FFF2-40B4-BE49-F238E27FC236}">
                <a16:creationId xmlns:a16="http://schemas.microsoft.com/office/drawing/2014/main" id="{E2537ECC-0B59-4723-85C1-74667AE4911F}"/>
              </a:ext>
            </a:extLst>
          </p:cNvPr>
          <p:cNvGraphicFramePr>
            <a:graphicFrameLocks noGrp="1"/>
          </p:cNvGraphicFramePr>
          <p:nvPr>
            <p:extLst>
              <p:ext uri="{D42A27DB-BD31-4B8C-83A1-F6EECF244321}">
                <p14:modId xmlns:p14="http://schemas.microsoft.com/office/powerpoint/2010/main" val="3774534373"/>
              </p:ext>
            </p:extLst>
          </p:nvPr>
        </p:nvGraphicFramePr>
        <p:xfrm>
          <a:off x="4744640" y="1183363"/>
          <a:ext cx="3745065" cy="3153853"/>
        </p:xfrm>
        <a:graphic>
          <a:graphicData uri="http://schemas.openxmlformats.org/drawingml/2006/table">
            <a:tbl>
              <a:tblPr firstRow="1" bandRow="1">
                <a:tableStyleId>{69012ECD-51FC-41F1-AA8D-1B2483CD663E}</a:tableStyleId>
              </a:tblPr>
              <a:tblGrid>
                <a:gridCol w="3745065">
                  <a:extLst>
                    <a:ext uri="{9D8B030D-6E8A-4147-A177-3AD203B41FA5}">
                      <a16:colId xmlns:a16="http://schemas.microsoft.com/office/drawing/2014/main" val="1400210905"/>
                    </a:ext>
                  </a:extLst>
                </a:gridCol>
              </a:tblGrid>
              <a:tr h="557973">
                <a:tc>
                  <a:txBody>
                    <a:bodyPr/>
                    <a:lstStyle/>
                    <a:p>
                      <a:pPr marL="228600" marR="0" lvl="0" indent="0" algn="l" defTabSz="457189"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Disengaged </a:t>
                      </a:r>
                      <a:r>
                        <a:rPr lang="en-US" sz="1400" b="1" dirty="0" smtClean="0">
                          <a:solidFill>
                            <a:schemeClr val="bg1"/>
                          </a:solidFill>
                        </a:rPr>
                        <a:t>Behaviors</a:t>
                      </a:r>
                      <a:endParaRPr lang="en-US" sz="1400" b="1" dirty="0">
                        <a:solidFill>
                          <a:schemeClr val="bg1"/>
                        </a:solidFill>
                      </a:endParaRPr>
                    </a:p>
                  </a:txBody>
                  <a:tcPr marL="61750" marR="61750" marT="30875" marB="30875" anchor="ctr"/>
                </a:tc>
                <a:extLst>
                  <a:ext uri="{0D108BD9-81ED-4DB2-BD59-A6C34878D82A}">
                    <a16:rowId xmlns:a16="http://schemas.microsoft.com/office/drawing/2014/main" val="1217734914"/>
                  </a:ext>
                </a:extLst>
              </a:tr>
              <a:tr h="370840">
                <a:tc>
                  <a:txBody>
                    <a:bodyPr/>
                    <a:lstStyle/>
                    <a:p>
                      <a:pPr marL="228600"/>
                      <a:r>
                        <a:rPr lang="en-US" sz="1400" b="0" dirty="0">
                          <a:solidFill>
                            <a:schemeClr val="tx2"/>
                          </a:solidFill>
                        </a:rPr>
                        <a:t>Pessimistic</a:t>
                      </a:r>
                    </a:p>
                  </a:txBody>
                  <a:tcPr marL="61750" marR="61750" marT="30875" marB="30875" anchor="ctr">
                    <a:solidFill>
                      <a:schemeClr val="bg1"/>
                    </a:solidFill>
                  </a:tcPr>
                </a:tc>
                <a:extLst>
                  <a:ext uri="{0D108BD9-81ED-4DB2-BD59-A6C34878D82A}">
                    <a16:rowId xmlns:a16="http://schemas.microsoft.com/office/drawing/2014/main" val="2663751938"/>
                  </a:ext>
                </a:extLst>
              </a:tr>
              <a:tr h="370840">
                <a:tc>
                  <a:txBody>
                    <a:bodyPr/>
                    <a:lstStyle/>
                    <a:p>
                      <a:pPr marL="228600"/>
                      <a:r>
                        <a:rPr lang="en-US" sz="1400" b="0" dirty="0">
                          <a:solidFill>
                            <a:schemeClr val="tx2"/>
                          </a:solidFill>
                        </a:rPr>
                        <a:t>Self-centered</a:t>
                      </a:r>
                    </a:p>
                  </a:txBody>
                  <a:tcPr marL="61750" marR="61750" marT="30875" marB="30875" anchor="ctr">
                    <a:solidFill>
                      <a:schemeClr val="bg1"/>
                    </a:solidFill>
                  </a:tcPr>
                </a:tc>
                <a:extLst>
                  <a:ext uri="{0D108BD9-81ED-4DB2-BD59-A6C34878D82A}">
                    <a16:rowId xmlns:a16="http://schemas.microsoft.com/office/drawing/2014/main" val="4291172655"/>
                  </a:ext>
                </a:extLst>
              </a:tr>
              <a:tr h="370840">
                <a:tc>
                  <a:txBody>
                    <a:bodyPr/>
                    <a:lstStyle/>
                    <a:p>
                      <a:pPr marL="228600"/>
                      <a:r>
                        <a:rPr lang="en-US" sz="1400" b="0" dirty="0">
                          <a:solidFill>
                            <a:schemeClr val="tx2"/>
                          </a:solidFill>
                        </a:rPr>
                        <a:t>High </a:t>
                      </a:r>
                      <a:r>
                        <a:rPr lang="en-US" sz="1400" b="0" dirty="0" smtClean="0">
                          <a:solidFill>
                            <a:schemeClr val="tx2"/>
                          </a:solidFill>
                        </a:rPr>
                        <a:t>Absenteeism</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1166890477"/>
                  </a:ext>
                </a:extLst>
              </a:tr>
              <a:tr h="370840">
                <a:tc>
                  <a:txBody>
                    <a:bodyPr/>
                    <a:lstStyle/>
                    <a:p>
                      <a:pPr marL="228600"/>
                      <a:r>
                        <a:rPr lang="en-US" sz="1400" b="0" dirty="0">
                          <a:solidFill>
                            <a:schemeClr val="tx2"/>
                          </a:solidFill>
                        </a:rPr>
                        <a:t>Negative </a:t>
                      </a:r>
                      <a:r>
                        <a:rPr lang="en-US" sz="1400" b="0" dirty="0" smtClean="0">
                          <a:solidFill>
                            <a:schemeClr val="tx2"/>
                          </a:solidFill>
                        </a:rPr>
                        <a:t>Attitude</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1675328179"/>
                  </a:ext>
                </a:extLst>
              </a:tr>
              <a:tr h="370840">
                <a:tc>
                  <a:txBody>
                    <a:bodyPr/>
                    <a:lstStyle/>
                    <a:p>
                      <a:pPr marL="228600"/>
                      <a:r>
                        <a:rPr lang="en-US" sz="1400" b="0" dirty="0">
                          <a:solidFill>
                            <a:schemeClr val="tx2"/>
                          </a:solidFill>
                        </a:rPr>
                        <a:t>Egocentric</a:t>
                      </a:r>
                    </a:p>
                  </a:txBody>
                  <a:tcPr marL="61750" marR="61750" marT="30875" marB="30875" anchor="ctr">
                    <a:solidFill>
                      <a:schemeClr val="bg1"/>
                    </a:solidFill>
                  </a:tcPr>
                </a:tc>
                <a:extLst>
                  <a:ext uri="{0D108BD9-81ED-4DB2-BD59-A6C34878D82A}">
                    <a16:rowId xmlns:a16="http://schemas.microsoft.com/office/drawing/2014/main" val="4026606858"/>
                  </a:ext>
                </a:extLst>
              </a:tr>
              <a:tr h="370840">
                <a:tc>
                  <a:txBody>
                    <a:bodyPr/>
                    <a:lstStyle/>
                    <a:p>
                      <a:pPr marL="228600"/>
                      <a:r>
                        <a:rPr lang="en-US" sz="1400" b="0" dirty="0">
                          <a:solidFill>
                            <a:schemeClr val="tx2"/>
                          </a:solidFill>
                        </a:rPr>
                        <a:t>Focuses on </a:t>
                      </a:r>
                      <a:r>
                        <a:rPr lang="en-US" sz="1400" b="0" dirty="0" smtClean="0">
                          <a:solidFill>
                            <a:schemeClr val="tx2"/>
                          </a:solidFill>
                        </a:rPr>
                        <a:t>Monetary Worth</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334538094"/>
                  </a:ext>
                </a:extLst>
              </a:tr>
              <a:tr h="370840">
                <a:tc>
                  <a:txBody>
                    <a:bodyPr/>
                    <a:lstStyle/>
                    <a:p>
                      <a:pPr marL="228600"/>
                      <a:r>
                        <a:rPr lang="en-US" sz="1400" b="0" dirty="0">
                          <a:solidFill>
                            <a:schemeClr val="tx2"/>
                          </a:solidFill>
                        </a:rPr>
                        <a:t>Accepts </a:t>
                      </a:r>
                      <a:r>
                        <a:rPr lang="en-US" sz="1400" b="0" dirty="0" smtClean="0">
                          <a:solidFill>
                            <a:schemeClr val="tx2"/>
                          </a:solidFill>
                        </a:rPr>
                        <a:t>Credit but Passes Along Blame</a:t>
                      </a:r>
                      <a:endParaRPr lang="en-US" sz="1400" b="0" dirty="0">
                        <a:solidFill>
                          <a:schemeClr val="tx2"/>
                        </a:solidFill>
                      </a:endParaRPr>
                    </a:p>
                  </a:txBody>
                  <a:tcPr marL="61750" marR="61750" marT="30875" marB="30875" anchor="ctr">
                    <a:solidFill>
                      <a:schemeClr val="bg1"/>
                    </a:solidFill>
                  </a:tcPr>
                </a:tc>
                <a:extLst>
                  <a:ext uri="{0D108BD9-81ED-4DB2-BD59-A6C34878D82A}">
                    <a16:rowId xmlns:a16="http://schemas.microsoft.com/office/drawing/2014/main" val="4080074527"/>
                  </a:ext>
                </a:extLst>
              </a:tr>
            </a:tbl>
          </a:graphicData>
        </a:graphic>
      </p:graphicFrame>
      <p:sp>
        <p:nvSpPr>
          <p:cNvPr id="7" name="Text Placeholder 1">
            <a:extLst>
              <a:ext uri="{FF2B5EF4-FFF2-40B4-BE49-F238E27FC236}">
                <a16:creationId xmlns:a16="http://schemas.microsoft.com/office/drawing/2014/main" id="{EB8E3C85-5BBA-4336-8946-BEC6E3316AE7}"/>
              </a:ext>
            </a:extLst>
          </p:cNvPr>
          <p:cNvSpPr txBox="1">
            <a:spLocks/>
          </p:cNvSpPr>
          <p:nvPr/>
        </p:nvSpPr>
        <p:spPr>
          <a:xfrm>
            <a:off x="376815" y="4744530"/>
            <a:ext cx="4534074" cy="340326"/>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28600">
              <a:spcBef>
                <a:spcPts val="0"/>
              </a:spcBef>
              <a:buClr>
                <a:srgbClr val="E05106"/>
              </a:buClr>
              <a:buSzPct val="200000"/>
              <a:buNone/>
            </a:pPr>
            <a:r>
              <a:rPr lang="en-US" sz="900" i="1" kern="0" dirty="0" smtClean="0">
                <a:solidFill>
                  <a:srgbClr val="6C6E70"/>
                </a:solidFill>
                <a:latin typeface="Arial" panose="020B0604020202020204"/>
                <a:ea typeface="Open Sans" panose="020B0606030504020204" pitchFamily="34" charset="0"/>
                <a:cs typeface="Arial" panose="020B0604020202020204" pitchFamily="34" charset="0"/>
              </a:rPr>
              <a:t>SHRM (2021): Developing and Sustaining Employee Engagement</a:t>
            </a:r>
            <a:endParaRPr lang="en-US" sz="900" i="1" kern="0" dirty="0">
              <a:solidFill>
                <a:srgbClr val="6C6E70"/>
              </a:solidFill>
              <a:latin typeface="Arial" panose="020B0604020202020204"/>
              <a:ea typeface="Open Sans" panose="020B06060305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7621969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7AD49-0101-4187-852C-0163A60FA1AF}"/>
              </a:ext>
            </a:extLst>
          </p:cNvPr>
          <p:cNvPicPr>
            <a:picLocks noChangeAspect="1"/>
          </p:cNvPicPr>
          <p:nvPr/>
        </p:nvPicPr>
        <p:blipFill>
          <a:blip r:embed="rId4"/>
          <a:srcRect l="5583" r="5583"/>
          <a:stretch/>
        </p:blipFill>
        <p:spPr>
          <a:xfrm>
            <a:off x="2298356" y="0"/>
            <a:ext cx="6845643" cy="5143500"/>
          </a:xfrm>
          <a:prstGeom prst="rect">
            <a:avLst/>
          </a:prstGeom>
        </p:spPr>
      </p:pic>
      <p:sp>
        <p:nvSpPr>
          <p:cNvPr id="14" name="Rectangle 13">
            <a:extLst>
              <a:ext uri="{FF2B5EF4-FFF2-40B4-BE49-F238E27FC236}">
                <a16:creationId xmlns:a16="http://schemas.microsoft.com/office/drawing/2014/main" id="{CF8C936E-6CD7-4066-9A4D-FA9B6347BBB3}"/>
              </a:ext>
            </a:extLst>
          </p:cNvPr>
          <p:cNvSpPr/>
          <p:nvPr/>
        </p:nvSpPr>
        <p:spPr>
          <a:xfrm>
            <a:off x="-2" y="0"/>
            <a:ext cx="8767186" cy="5143500"/>
          </a:xfrm>
          <a:prstGeom prst="rect">
            <a:avLst/>
          </a:prstGeom>
          <a:gradFill flip="none" rotWithShape="1">
            <a:gsLst>
              <a:gs pos="39000">
                <a:schemeClr val="bg1"/>
              </a:gs>
              <a:gs pos="100000">
                <a:schemeClr val="bg1">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7" name="Text Placeholder 1">
            <a:extLst>
              <a:ext uri="{FF2B5EF4-FFF2-40B4-BE49-F238E27FC236}">
                <a16:creationId xmlns:a16="http://schemas.microsoft.com/office/drawing/2014/main" id="{EB8E3C85-5BBA-4336-8946-BEC6E3316AE7}"/>
              </a:ext>
            </a:extLst>
          </p:cNvPr>
          <p:cNvSpPr txBox="1">
            <a:spLocks/>
          </p:cNvSpPr>
          <p:nvPr/>
        </p:nvSpPr>
        <p:spPr>
          <a:xfrm>
            <a:off x="376816" y="1202724"/>
            <a:ext cx="3742104" cy="3237710"/>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Change starts at the top.</a:t>
            </a: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A dedication to engagement has to be 	constant and preemptory, not reactionary 	and temporary. </a:t>
            </a: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A good manager makes all the difference. </a:t>
            </a: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Give your employees more autonomy. </a:t>
            </a:r>
          </a:p>
          <a:p>
            <a:pPr marL="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4FD7A3-D64C-4764-A721-2CA899C547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9" name="Title 10">
            <a:extLst>
              <a:ext uri="{FF2B5EF4-FFF2-40B4-BE49-F238E27FC236}">
                <a16:creationId xmlns:a16="http://schemas.microsoft.com/office/drawing/2014/main" id="{2E3250F8-67F7-4D85-A749-711D4E72D92F}"/>
              </a:ext>
            </a:extLst>
          </p:cNvPr>
          <p:cNvSpPr txBox="1">
            <a:spLocks/>
          </p:cNvSpPr>
          <p:nvPr/>
        </p:nvSpPr>
        <p:spPr>
          <a:xfrm>
            <a:off x="376815" y="325102"/>
            <a:ext cx="8295698" cy="618996"/>
          </a:xfrm>
          <a:prstGeom prst="rect">
            <a:avLst/>
          </a:prstGeom>
        </p:spPr>
        <p:txBody>
          <a:bodyPr anchor="ctr"/>
          <a:lstStyle>
            <a:lvl1pPr algn="l" defTabSz="609585" rtl="0" eaLnBrk="1" latinLnBrk="0" hangingPunct="1">
              <a:spcBef>
                <a:spcPct val="0"/>
              </a:spcBef>
              <a:buNone/>
              <a:defRPr sz="3200" b="1" i="0" kern="1200">
                <a:solidFill>
                  <a:schemeClr val="bg1"/>
                </a:solidFill>
                <a:latin typeface="+mj-lt"/>
                <a:ea typeface="+mj-ea"/>
                <a:cs typeface="Arial" panose="020B0604020202020204" pitchFamily="34" charset="0"/>
              </a:defRPr>
            </a:lvl1pPr>
          </a:lstStyle>
          <a:p>
            <a:pPr defTabSz="457189"/>
            <a:r>
              <a:rPr lang="en-US" sz="2400" dirty="0" smtClean="0">
                <a:solidFill>
                  <a:srgbClr val="E05106"/>
                </a:solidFill>
                <a:latin typeface="Arial" panose="020B0604020202020204"/>
              </a:rPr>
              <a:t>Fostering Employee </a:t>
            </a:r>
            <a:r>
              <a:rPr lang="en-US" sz="2400" dirty="0">
                <a:solidFill>
                  <a:srgbClr val="E05106"/>
                </a:solidFill>
                <a:latin typeface="Arial" panose="020B0604020202020204"/>
              </a:rPr>
              <a:t>Engagement</a:t>
            </a:r>
          </a:p>
        </p:txBody>
      </p:sp>
    </p:spTree>
    <p:custDataLst>
      <p:tags r:id="rId1"/>
    </p:custDataLst>
    <p:extLst>
      <p:ext uri="{BB962C8B-B14F-4D97-AF65-F5344CB8AC3E}">
        <p14:creationId xmlns:p14="http://schemas.microsoft.com/office/powerpoint/2010/main" val="17965583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9">
            <a:extLst>
              <a:ext uri="{FF2B5EF4-FFF2-40B4-BE49-F238E27FC236}">
                <a16:creationId xmlns:a16="http://schemas.microsoft.com/office/drawing/2014/main" id="{B59C7BCA-1CF8-4815-9874-7869FC633BE9}"/>
              </a:ext>
            </a:extLst>
          </p:cNvPr>
          <p:cNvPicPr>
            <a:picLocks noChangeAspect="1"/>
          </p:cNvPicPr>
          <p:nvPr/>
        </p:nvPicPr>
        <p:blipFill rotWithShape="1">
          <a:blip r:embed="rId4"/>
          <a:srcRect t="26400" r="5769" b="26400"/>
          <a:stretch/>
        </p:blipFill>
        <p:spPr>
          <a:xfrm>
            <a:off x="2298357" y="0"/>
            <a:ext cx="6845643" cy="5143500"/>
          </a:xfrm>
          <a:prstGeom prst="rect">
            <a:avLst/>
          </a:prstGeom>
          <a:solidFill>
            <a:srgbClr val="F1F1F2"/>
          </a:solidFill>
        </p:spPr>
      </p:pic>
      <p:sp>
        <p:nvSpPr>
          <p:cNvPr id="15" name="Rectangle 14">
            <a:extLst>
              <a:ext uri="{FF2B5EF4-FFF2-40B4-BE49-F238E27FC236}">
                <a16:creationId xmlns:a16="http://schemas.microsoft.com/office/drawing/2014/main" id="{B49892F1-323F-486B-A66D-839BB3EC82DD}"/>
              </a:ext>
            </a:extLst>
          </p:cNvPr>
          <p:cNvSpPr/>
          <p:nvPr/>
        </p:nvSpPr>
        <p:spPr>
          <a:xfrm>
            <a:off x="-1" y="0"/>
            <a:ext cx="8460260" cy="5143500"/>
          </a:xfrm>
          <a:prstGeom prst="rect">
            <a:avLst/>
          </a:prstGeom>
          <a:gradFill flip="none" rotWithShape="1">
            <a:gsLst>
              <a:gs pos="39000">
                <a:schemeClr val="bg1"/>
              </a:gs>
              <a:gs pos="100000">
                <a:schemeClr val="bg1">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7" name="Text Placeholder 1">
            <a:extLst>
              <a:ext uri="{FF2B5EF4-FFF2-40B4-BE49-F238E27FC236}">
                <a16:creationId xmlns:a16="http://schemas.microsoft.com/office/drawing/2014/main" id="{EB8E3C85-5BBA-4336-8946-BEC6E3316AE7}"/>
              </a:ext>
            </a:extLst>
          </p:cNvPr>
          <p:cNvSpPr txBox="1">
            <a:spLocks/>
          </p:cNvSpPr>
          <p:nvPr/>
        </p:nvSpPr>
        <p:spPr>
          <a:xfrm>
            <a:off x="376815" y="1202724"/>
            <a:ext cx="3742104" cy="3237710"/>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Implement peer to peer recognition to 	celebrate wins.</a:t>
            </a:r>
          </a:p>
          <a:p>
            <a:pPr marL="5715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5715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Invest in talent development and 	continuing education.</a:t>
            </a:r>
          </a:p>
          <a:p>
            <a:pPr marL="57150" indent="-228600" defTabSz="228600">
              <a:spcBef>
                <a:spcPts val="0"/>
              </a:spcBef>
              <a:buClr>
                <a:srgbClr val="E05106"/>
              </a:buClr>
              <a:buSzPct val="200000"/>
              <a:buFont typeface="Arial" panose="020B0604020202020204" pitchFamily="34" charset="0"/>
              <a:buChar char="›"/>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5715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Create an open environment where 	employees can share regular feedback.</a:t>
            </a:r>
          </a:p>
          <a:p>
            <a:pPr marL="0" indent="-228600" defTabSz="228600">
              <a:spcBef>
                <a:spcPts val="0"/>
              </a:spcBef>
              <a:buClr>
                <a:srgbClr val="E05106"/>
              </a:buClr>
              <a:buSzPct val="200000"/>
              <a:buNone/>
            </a:pPr>
            <a:endParaRPr lang="en-US" sz="1400" kern="0" dirty="0">
              <a:solidFill>
                <a:srgbClr val="6C6E70"/>
              </a:solidFill>
              <a:latin typeface="Arial" panose="020B0604020202020204"/>
              <a:ea typeface="Open Sans" panose="020B0606030504020204" pitchFamily="34" charset="0"/>
              <a:cs typeface="Arial" panose="020B0604020202020204" pitchFamily="34" charset="0"/>
            </a:endParaRPr>
          </a:p>
          <a:p>
            <a:pPr marL="57150" indent="-228600" defTabSz="228600">
              <a:spcBef>
                <a:spcPts val="0"/>
              </a:spcBef>
              <a:buClr>
                <a:srgbClr val="E05106"/>
              </a:buClr>
              <a:buSzPct val="200000"/>
              <a:buFont typeface="Arial" panose="020B0604020202020204" pitchFamily="34" charset="0"/>
              <a:buChar char="›"/>
            </a:pPr>
            <a:r>
              <a:rPr lang="en-US" sz="1400" kern="0" dirty="0">
                <a:solidFill>
                  <a:srgbClr val="6C6E70"/>
                </a:solidFill>
                <a:latin typeface="Arial" panose="020B0604020202020204"/>
                <a:ea typeface="Open Sans" panose="020B0606030504020204" pitchFamily="34" charset="0"/>
                <a:cs typeface="Arial" panose="020B0604020202020204" pitchFamily="34" charset="0"/>
              </a:rPr>
              <a:t>Make employee wellbeing a priority. </a:t>
            </a:r>
          </a:p>
        </p:txBody>
      </p:sp>
      <p:pic>
        <p:nvPicPr>
          <p:cNvPr id="8" name="Picture 7">
            <a:extLst>
              <a:ext uri="{FF2B5EF4-FFF2-40B4-BE49-F238E27FC236}">
                <a16:creationId xmlns:a16="http://schemas.microsoft.com/office/drawing/2014/main" id="{D64FD7A3-D64C-4764-A721-2CA899C547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35410" y="1"/>
            <a:ext cx="1308591" cy="897681"/>
          </a:xfrm>
          <a:prstGeom prst="rect">
            <a:avLst/>
          </a:prstGeom>
        </p:spPr>
      </p:pic>
      <p:sp>
        <p:nvSpPr>
          <p:cNvPr id="9" name="Title 10">
            <a:extLst>
              <a:ext uri="{FF2B5EF4-FFF2-40B4-BE49-F238E27FC236}">
                <a16:creationId xmlns:a16="http://schemas.microsoft.com/office/drawing/2014/main" id="{2E3250F8-67F7-4D85-A749-711D4E72D92F}"/>
              </a:ext>
            </a:extLst>
          </p:cNvPr>
          <p:cNvSpPr txBox="1">
            <a:spLocks/>
          </p:cNvSpPr>
          <p:nvPr/>
        </p:nvSpPr>
        <p:spPr>
          <a:xfrm>
            <a:off x="376815" y="325102"/>
            <a:ext cx="5534128" cy="618996"/>
          </a:xfrm>
          <a:prstGeom prst="rect">
            <a:avLst/>
          </a:prstGeom>
        </p:spPr>
        <p:txBody>
          <a:bodyPr anchor="ctr"/>
          <a:lstStyle>
            <a:lvl1pPr algn="l" defTabSz="609585" rtl="0" eaLnBrk="1" latinLnBrk="0" hangingPunct="1">
              <a:spcBef>
                <a:spcPct val="0"/>
              </a:spcBef>
              <a:buNone/>
              <a:defRPr sz="3200" b="1" i="0" kern="1200">
                <a:solidFill>
                  <a:schemeClr val="bg1"/>
                </a:solidFill>
                <a:latin typeface="+mj-lt"/>
                <a:ea typeface="+mj-ea"/>
                <a:cs typeface="Arial" panose="020B0604020202020204" pitchFamily="34" charset="0"/>
              </a:defRPr>
            </a:lvl1pPr>
          </a:lstStyle>
          <a:p>
            <a:pPr defTabSz="457189"/>
            <a:r>
              <a:rPr lang="en-US" sz="2400" dirty="0" smtClean="0">
                <a:solidFill>
                  <a:srgbClr val="E05106"/>
                </a:solidFill>
                <a:latin typeface="Arial" panose="020B0604020202020204"/>
              </a:rPr>
              <a:t>Fostering Employee </a:t>
            </a:r>
            <a:r>
              <a:rPr lang="en-US" sz="2400" dirty="0">
                <a:solidFill>
                  <a:srgbClr val="E05106"/>
                </a:solidFill>
                <a:latin typeface="Arial" panose="020B0604020202020204"/>
              </a:rPr>
              <a:t>Engagement </a:t>
            </a:r>
            <a:r>
              <a:rPr lang="en-US" sz="1400" b="0" i="1" dirty="0" smtClean="0">
                <a:solidFill>
                  <a:srgbClr val="E05106"/>
                </a:solidFill>
                <a:latin typeface="Arial" panose="020B0604020202020204"/>
              </a:rPr>
              <a:t>(Continued</a:t>
            </a:r>
            <a:r>
              <a:rPr lang="en-US" sz="1400" b="0" i="1" dirty="0">
                <a:solidFill>
                  <a:srgbClr val="E05106"/>
                </a:solidFill>
                <a:latin typeface="Arial" panose="020B0604020202020204"/>
              </a:rPr>
              <a:t>)</a:t>
            </a:r>
          </a:p>
        </p:txBody>
      </p:sp>
    </p:spTree>
    <p:custDataLst>
      <p:tags r:id="rId1"/>
    </p:custDataLst>
    <p:extLst>
      <p:ext uri="{BB962C8B-B14F-4D97-AF65-F5344CB8AC3E}">
        <p14:creationId xmlns:p14="http://schemas.microsoft.com/office/powerpoint/2010/main" val="1587803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039EB65-346D-4B12-9363-21322C636DFF}"/>
              </a:ext>
            </a:extLst>
          </p:cNvPr>
          <p:cNvGrpSpPr/>
          <p:nvPr/>
        </p:nvGrpSpPr>
        <p:grpSpPr>
          <a:xfrm>
            <a:off x="0" y="0"/>
            <a:ext cx="9143429" cy="5143500"/>
            <a:chOff x="-1" y="0"/>
            <a:chExt cx="12191239" cy="6858000"/>
          </a:xfrm>
        </p:grpSpPr>
        <p:pic>
          <p:nvPicPr>
            <p:cNvPr id="9" name="Picture 8" descr="A group of people sitting around a table&#10;&#10;Description automatically generated with medium confidence">
              <a:extLst>
                <a:ext uri="{FF2B5EF4-FFF2-40B4-BE49-F238E27FC236}">
                  <a16:creationId xmlns:a16="http://schemas.microsoft.com/office/drawing/2014/main" id="{05B39248-5A23-4B1C-95FE-D002BE46F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10" name="Rectangle 9">
              <a:extLst>
                <a:ext uri="{FF2B5EF4-FFF2-40B4-BE49-F238E27FC236}">
                  <a16:creationId xmlns:a16="http://schemas.microsoft.com/office/drawing/2014/main" id="{EE7E7EAE-E6DE-4277-9A75-D96F440424CD}"/>
                </a:ext>
              </a:extLst>
            </p:cNvPr>
            <p:cNvSpPr/>
            <p:nvPr/>
          </p:nvSpPr>
          <p:spPr>
            <a:xfrm>
              <a:off x="-1" y="0"/>
              <a:ext cx="12190475" cy="68580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a:extLst>
                <a:ext uri="{FF2B5EF4-FFF2-40B4-BE49-F238E27FC236}">
                  <a16:creationId xmlns:a16="http://schemas.microsoft.com/office/drawing/2014/main" id="{F34122F0-E2E6-48C5-B623-2A6086E58752}"/>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9296157" y="5860111"/>
              <a:ext cx="1961106" cy="616224"/>
            </a:xfrm>
            <a:prstGeom prst="rect">
              <a:avLst/>
            </a:prstGeom>
          </p:spPr>
        </p:pic>
      </p:grpSp>
      <p:sp>
        <p:nvSpPr>
          <p:cNvPr id="7" name="Text Placeholder 15">
            <a:extLst>
              <a:ext uri="{FF2B5EF4-FFF2-40B4-BE49-F238E27FC236}">
                <a16:creationId xmlns:a16="http://schemas.microsoft.com/office/drawing/2014/main" id="{6FF5EF8E-22A5-1640-9867-E729E53E16D7}"/>
              </a:ext>
            </a:extLst>
          </p:cNvPr>
          <p:cNvSpPr txBox="1">
            <a:spLocks/>
          </p:cNvSpPr>
          <p:nvPr/>
        </p:nvSpPr>
        <p:spPr>
          <a:xfrm>
            <a:off x="466723" y="2884648"/>
            <a:ext cx="5464950" cy="1420534"/>
          </a:xfrm>
          <a:prstGeom prst="rect">
            <a:avLst/>
          </a:prstGeom>
        </p:spPr>
        <p:txBody>
          <a:bodyPr vert="horz" anchor="b"/>
          <a:lstStyle>
            <a:lvl1pPr marL="0" indent="0" algn="ctr" defTabSz="457200" rtl="0" eaLnBrk="1" latinLnBrk="0" hangingPunct="1">
              <a:spcBef>
                <a:spcPts val="0"/>
              </a:spcBef>
              <a:buFontTx/>
              <a:buNone/>
              <a:defRPr sz="4800" b="0" i="0" kern="1200">
                <a:solidFill>
                  <a:srgbClr val="000000"/>
                </a:solidFill>
                <a:latin typeface="Bree Serif" panose="02000503040000020004" pitchFamily="2" charset="77"/>
                <a:ea typeface="+mn-ea"/>
                <a:cs typeface="Bree Serif" panose="02000503040000020004" pitchFamily="2" charset="77"/>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90000"/>
              </a:lnSpc>
            </a:pPr>
            <a:r>
              <a:rPr lang="en-US" sz="4500" dirty="0">
                <a:solidFill>
                  <a:schemeClr val="bg1"/>
                </a:solidFill>
                <a:latin typeface="+mj-lt"/>
                <a:cs typeface="Arial" panose="020B0604020202020204" pitchFamily="34" charset="0"/>
              </a:rPr>
              <a:t>Tracking Employee Engagement</a:t>
            </a:r>
          </a:p>
        </p:txBody>
      </p:sp>
    </p:spTree>
    <p:custDataLst>
      <p:tags r:id="rId1"/>
    </p:custDataLst>
    <p:extLst>
      <p:ext uri="{BB962C8B-B14F-4D97-AF65-F5344CB8AC3E}">
        <p14:creationId xmlns:p14="http://schemas.microsoft.com/office/powerpoint/2010/main" val="327677577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VES POWERPOINT THEME" val="AAFAafdW"/>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ES PowerPoint Theme">
  <a:themeElements>
    <a:clrScheme name="Custom 2">
      <a:dk1>
        <a:srgbClr val="000000"/>
      </a:dk1>
      <a:lt1>
        <a:srgbClr val="FFFFFF"/>
      </a:lt1>
      <a:dk2>
        <a:srgbClr val="6C6E70"/>
      </a:dk2>
      <a:lt2>
        <a:srgbClr val="F1F1F2"/>
      </a:lt2>
      <a:accent1>
        <a:srgbClr val="E05106"/>
      </a:accent1>
      <a:accent2>
        <a:srgbClr val="FF6D22"/>
      </a:accent2>
      <a:accent3>
        <a:srgbClr val="00A5B5"/>
      </a:accent3>
      <a:accent4>
        <a:srgbClr val="69BE28"/>
      </a:accent4>
      <a:accent5>
        <a:srgbClr val="3B0083"/>
      </a:accent5>
      <a:accent6>
        <a:srgbClr val="EA5083"/>
      </a:accent6>
      <a:hlink>
        <a:srgbClr val="00A5B5"/>
      </a:hlink>
      <a:folHlink>
        <a:srgbClr val="6C6E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CCCC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CCCC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CCCC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d2531449-e702-49cb-a30a-3df5293f32c6" isdomainofvalue="False" dataSourceId="5800f88f-764c-41fa-9aa3-10399b115b4a"/>
</file>

<file path=customXml/item2.xml><?xml version="1.0" encoding="utf-8"?>
<VariableList UniqueId="d2531449-e702-49cb-a30a-3df5293f32c6" Name="AD_HOC" ContentType="XML" MajorVersion="0" MinorVersion="1" isLocalCopy="False" IsBaseObject="False" DataSourceId="5800f88f-764c-41fa-9aa3-10399b115b4a" DataSourceMajorVersion="0" DataSourceMinorVersion="1"/>
</file>

<file path=customXml/item3.xml><?xml version="1.0" encoding="utf-8"?>
<VariableListDefinition name="Computed" displayName="Computed" id="369011f0-3fb2-4ce0-a605-eaebe94630bd" isdomainofvalue="False" dataSourceId="902a1798-60e4-46a2-985b-e357674adb65"/>
</file>

<file path=customXml/item4.xml><?xml version="1.0" encoding="utf-8"?>
<VariableList UniqueId="369011f0-3fb2-4ce0-a605-eaebe94630bd" Name="Computed" ContentType="XML" MajorVersion="0" MinorVersion="1" isLocalCopy="False" IsBaseObject="False" DataSourceId="902a1798-60e4-46a2-985b-e357674adb65" DataSourceMajorVersion="0" DataSourceMinorVersion="1"/>
</file>

<file path=customXml/item5.xml><?xml version="1.0" encoding="utf-8"?>
<VariableListDefinition name="System" displayName="System" id="b190ca44-95ba-440f-b013-94cabf3b3fbe" isdomainofvalue="False" dataSourceId="fe0ba74e-aa2c-472f-956e-9bcb7b4f3059"/>
</file>

<file path=customXml/item6.xml><?xml version="1.0" encoding="utf-8"?>
<VariableList UniqueId="b190ca44-95ba-440f-b013-94cabf3b3fbe" Name="System" ContentType="XML" MajorVersion="0" MinorVersion="1" isLocalCopy="False" IsBaseObject="False" DataSourceId="fe0ba74e-aa2c-472f-956e-9bcb7b4f3059"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CE479337-0436-4730-B275-94121B6E7836}">
  <ds:schemaRefs/>
</ds:datastoreItem>
</file>

<file path=customXml/itemProps2.xml><?xml version="1.0" encoding="utf-8"?>
<ds:datastoreItem xmlns:ds="http://schemas.openxmlformats.org/officeDocument/2006/customXml" ds:itemID="{E771FF5E-E247-4AEF-8530-4CA69B01A490}">
  <ds:schemaRefs/>
</ds:datastoreItem>
</file>

<file path=customXml/itemProps3.xml><?xml version="1.0" encoding="utf-8"?>
<ds:datastoreItem xmlns:ds="http://schemas.openxmlformats.org/officeDocument/2006/customXml" ds:itemID="{5D326423-BADF-49A8-B0F3-02236BE45D80}">
  <ds:schemaRefs/>
</ds:datastoreItem>
</file>

<file path=customXml/itemProps4.xml><?xml version="1.0" encoding="utf-8"?>
<ds:datastoreItem xmlns:ds="http://schemas.openxmlformats.org/officeDocument/2006/customXml" ds:itemID="{9744C753-9944-4619-B9CB-1C50F88E6C5E}">
  <ds:schemaRefs/>
</ds:datastoreItem>
</file>

<file path=customXml/itemProps5.xml><?xml version="1.0" encoding="utf-8"?>
<ds:datastoreItem xmlns:ds="http://schemas.openxmlformats.org/officeDocument/2006/customXml" ds:itemID="{BC855C7D-21D4-46D6-8D98-F7D44FCB77E1}">
  <ds:schemaRefs/>
</ds:datastoreItem>
</file>

<file path=customXml/itemProps6.xml><?xml version="1.0" encoding="utf-8"?>
<ds:datastoreItem xmlns:ds="http://schemas.openxmlformats.org/officeDocument/2006/customXml" ds:itemID="{CC7B7D04-D045-45DF-9B15-DBE3CEF59641}">
  <ds:schemaRefs/>
</ds:datastoreItem>
</file>

<file path=customXml/itemProps7.xml><?xml version="1.0" encoding="utf-8"?>
<ds:datastoreItem xmlns:ds="http://schemas.openxmlformats.org/officeDocument/2006/customXml" ds:itemID="{59CC77B3-7214-455A-A068-C0F90C00D7A3}">
  <ds:schemaRefs/>
</ds:datastoreItem>
</file>

<file path=docProps/app.xml><?xml version="1.0" encoding="utf-8"?>
<Properties xmlns="http://schemas.openxmlformats.org/officeDocument/2006/extended-properties" xmlns:vt="http://schemas.openxmlformats.org/officeDocument/2006/docPropsVTypes">
  <Template>Office Theme</Template>
  <TotalTime>6890</TotalTime>
  <Words>3131</Words>
  <Application>Microsoft Office PowerPoint</Application>
  <PresentationFormat>On-screen Show (16:9)</PresentationFormat>
  <Paragraphs>141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LT Std 45 Book</vt:lpstr>
      <vt:lpstr>Lato Light</vt:lpstr>
      <vt:lpstr>Merriweather Regular</vt:lpstr>
      <vt:lpstr>Open Sans</vt:lpstr>
      <vt:lpstr>Open Sans Light</vt:lpstr>
      <vt:lpstr>System Font Regular</vt:lpstr>
      <vt:lpstr>Zapf Dingbats</vt:lpstr>
      <vt:lpstr>VES PowerPoint Theme</vt:lpstr>
      <vt:lpstr>PowerPoint Presentation</vt:lpstr>
      <vt:lpstr>What is Employee  Engagement?</vt:lpstr>
      <vt:lpstr>Related Terms</vt:lpstr>
      <vt:lpstr>What is Employee  Engagement?</vt:lpstr>
      <vt:lpstr>PowerPoint Presentation</vt:lpstr>
      <vt:lpstr>PowerPoint Presentation</vt:lpstr>
      <vt:lpstr>PowerPoint Presentation</vt:lpstr>
      <vt:lpstr>PowerPoint Presentation</vt:lpstr>
      <vt:lpstr>PowerPoint Presentation</vt:lpstr>
      <vt:lpstr>Employee  Engagement Surveys</vt:lpstr>
      <vt:lpstr>Designing an  Engagement Survey</vt:lpstr>
      <vt:lpstr>Other Engagement  Data Sources</vt:lpstr>
      <vt:lpstr>Analyzing and  Acknowledging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Julie Dower</cp:lastModifiedBy>
  <cp:revision>304</cp:revision>
  <cp:lastPrinted>2019-03-04T13:55:30Z</cp:lastPrinted>
  <dcterms:modified xsi:type="dcterms:W3CDTF">2022-02-14T22:53:31Z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9D67FAC2-9E98-42AB-9A50-8E7DD2AA1CA9</vt:lpwstr>
  </property>
  <property fmtid="{D5CDD505-2E9C-101B-9397-08002B2CF9AE}" pid="3" name="ArticulatePath">
    <vt:lpwstr>Engagement Webinar 20220209</vt:lpwstr>
  </property>
</Properties>
</file>